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Default Extension="wav" ContentType="audio/wav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85" r:id="rId3"/>
    <p:sldMasterId id="2147483698" r:id="rId4"/>
  </p:sldMasterIdLst>
  <p:notesMasterIdLst>
    <p:notesMasterId r:id="rId34"/>
  </p:notesMasterIdLst>
  <p:sldIdLst>
    <p:sldId id="719" r:id="rId5"/>
    <p:sldId id="256" r:id="rId6"/>
    <p:sldId id="270" r:id="rId7"/>
    <p:sldId id="308" r:id="rId8"/>
    <p:sldId id="265" r:id="rId9"/>
    <p:sldId id="275" r:id="rId10"/>
    <p:sldId id="282" r:id="rId11"/>
    <p:sldId id="261" r:id="rId12"/>
    <p:sldId id="758" r:id="rId13"/>
    <p:sldId id="721" r:id="rId14"/>
    <p:sldId id="300" r:id="rId15"/>
    <p:sldId id="279" r:id="rId16"/>
    <p:sldId id="688" r:id="rId17"/>
    <p:sldId id="286" r:id="rId18"/>
    <p:sldId id="729" r:id="rId19"/>
    <p:sldId id="759" r:id="rId20"/>
    <p:sldId id="730" r:id="rId21"/>
    <p:sldId id="731" r:id="rId22"/>
    <p:sldId id="301" r:id="rId23"/>
    <p:sldId id="698" r:id="rId24"/>
    <p:sldId id="713" r:id="rId25"/>
    <p:sldId id="726" r:id="rId26"/>
    <p:sldId id="714" r:id="rId27"/>
    <p:sldId id="727" r:id="rId28"/>
    <p:sldId id="296" r:id="rId29"/>
    <p:sldId id="747" r:id="rId30"/>
    <p:sldId id="745" r:id="rId31"/>
    <p:sldId id="717" r:id="rId32"/>
    <p:sldId id="718" r:id="rId33"/>
  </p:sldIdLst>
  <p:sldSz cx="12192000" cy="6858000"/>
  <p:notesSz cx="6858000" cy="9144000"/>
  <p:embeddedFontLs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#9Slide05 Atlantika" charset="0"/>
      <p:regular r:id="rId39"/>
    </p:embeddedFont>
    <p:embeddedFont>
      <p:font typeface="#9Slide03 Arima Madurai Black" charset="0"/>
      <p:bold r:id="rId40"/>
    </p:embeddedFont>
    <p:embeddedFont>
      <p:font typeface="#9Slide05 Braxton Regular" charset="0"/>
      <p:regular r:id="rId41"/>
    </p:embeddedFont>
    <p:embeddedFont>
      <p:font typeface="Calibri Light" charset="0"/>
      <p:regular r:id="rId42"/>
      <p:italic r:id="rId43"/>
    </p:embeddedFont>
    <p:embeddedFont>
      <p:font typeface="#9Slide03 Arima Madurai" charset="0"/>
      <p:regular r:id="rId44"/>
    </p:embeddedFont>
    <p:embeddedFont>
      <p:font typeface="#9Slide05 Angelline" charset="0"/>
      <p:regular r:id="rId45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hần Mặc định" id="{F8D0E336-B477-4D55-BE60-566B2D1517BF}">
          <p14:sldIdLst>
            <p14:sldId id="719"/>
            <p14:sldId id="256"/>
            <p14:sldId id="270"/>
            <p14:sldId id="308"/>
            <p14:sldId id="265"/>
            <p14:sldId id="275"/>
            <p14:sldId id="282"/>
            <p14:sldId id="261"/>
          </p14:sldIdLst>
        </p14:section>
        <p14:section name="Mục Tóm tắt" id="{6E17E892-0594-4C18-95E4-368A33BAC119}">
          <p14:sldIdLst>
            <p14:sldId id="758"/>
            <p14:sldId id="721"/>
            <p14:sldId id="300"/>
            <p14:sldId id="279"/>
            <p14:sldId id="688"/>
            <p14:sldId id="286"/>
            <p14:sldId id="729"/>
            <p14:sldId id="759"/>
            <p14:sldId id="730"/>
            <p14:sldId id="731"/>
            <p14:sldId id="301"/>
            <p14:sldId id="698"/>
            <p14:sldId id="713"/>
            <p14:sldId id="726"/>
            <p14:sldId id="714"/>
            <p14:sldId id="727"/>
            <p14:sldId id="296"/>
            <p14:sldId id="747"/>
            <p14:sldId id="745"/>
            <p14:sldId id="717"/>
            <p14:sldId id="718"/>
            <p14:sldId id="748"/>
            <p14:sldId id="746"/>
            <p14:sldId id="756"/>
            <p14:sldId id="751"/>
            <p14:sldId id="755"/>
            <p14:sldId id="761"/>
            <p14:sldId id="763"/>
            <p14:sldId id="75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D2F5"/>
    <a:srgbClr val="0F067E"/>
    <a:srgbClr val="CC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10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F04433-51D6-4DE2-A06E-28D7F524DD4F}" type="doc">
      <dgm:prSet loTypeId="urn:microsoft.com/office/officeart/2005/8/layout/matrix2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SG"/>
        </a:p>
      </dgm:t>
    </dgm:pt>
    <dgm:pt modelId="{4EC58DAE-E42E-4E00-9F9A-71F9ACD0B4A6}">
      <dgm:prSet phldrT="[Text]"/>
      <dgm:spPr/>
      <dgm:t>
        <a:bodyPr/>
        <a:lstStyle/>
        <a:p>
          <a:r>
            <a:rPr lang="en-SG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Hành</a:t>
          </a:r>
          <a:r>
            <a:rPr lang="en-SG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SG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động</a:t>
          </a:r>
          <a:endParaRPr lang="en-SG" dirty="0"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3970D436-269F-4DFC-894E-E89FE81300F1}" type="parTrans" cxnId="{3B431787-70EF-4036-BDBB-37262C2C0F17}">
      <dgm:prSet/>
      <dgm:spPr/>
      <dgm:t>
        <a:bodyPr/>
        <a:lstStyle/>
        <a:p>
          <a:endParaRPr lang="en-SG"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77479AB6-CBEC-453E-A8A8-ACDE48207AA0}" type="sibTrans" cxnId="{3B431787-70EF-4036-BDBB-37262C2C0F17}">
      <dgm:prSet/>
      <dgm:spPr/>
      <dgm:t>
        <a:bodyPr/>
        <a:lstStyle/>
        <a:p>
          <a:endParaRPr lang="en-SG"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849FC506-08F2-47CC-A5D9-BC0017C774CC}">
      <dgm:prSet phldrT="[Text]"/>
      <dgm:spPr/>
      <dgm:t>
        <a:bodyPr/>
        <a:lstStyle/>
        <a:p>
          <a:r>
            <a:rPr lang="en-SG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Lời</a:t>
          </a:r>
          <a:r>
            <a:rPr lang="en-SG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SG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nói</a:t>
          </a:r>
          <a:endParaRPr lang="en-SG" dirty="0"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6196CFE8-BD9E-4728-B1D2-E8FA1D37571F}" type="parTrans" cxnId="{BB815246-457F-4CFF-9D35-54AC69544672}">
      <dgm:prSet/>
      <dgm:spPr/>
      <dgm:t>
        <a:bodyPr/>
        <a:lstStyle/>
        <a:p>
          <a:endParaRPr lang="en-SG"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24897BE5-0141-4745-9F6C-8C677685B181}" type="sibTrans" cxnId="{BB815246-457F-4CFF-9D35-54AC69544672}">
      <dgm:prSet/>
      <dgm:spPr/>
      <dgm:t>
        <a:bodyPr/>
        <a:lstStyle/>
        <a:p>
          <a:endParaRPr lang="en-SG"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4F2C6F39-1515-422B-8A4D-00C1F505BBFE}">
      <dgm:prSet phldrT="[Text]"/>
      <dgm:spPr/>
      <dgm:t>
        <a:bodyPr/>
        <a:lstStyle/>
        <a:p>
          <a:r>
            <a:rPr lang="en-SG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Nghệ</a:t>
          </a:r>
          <a:r>
            <a:rPr lang="en-SG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SG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thuật</a:t>
          </a:r>
          <a:endParaRPr lang="en-SG" dirty="0"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C990A8E9-5849-4934-835C-460DFCAC06EC}" type="parTrans" cxnId="{4553DCA0-AA77-48F5-97FE-C2A331E9909C}">
      <dgm:prSet/>
      <dgm:spPr/>
      <dgm:t>
        <a:bodyPr/>
        <a:lstStyle/>
        <a:p>
          <a:endParaRPr lang="en-SG"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FC0EED15-45D1-47FB-BEC7-76B29A663311}" type="sibTrans" cxnId="{4553DCA0-AA77-48F5-97FE-C2A331E9909C}">
      <dgm:prSet/>
      <dgm:spPr/>
      <dgm:t>
        <a:bodyPr/>
        <a:lstStyle/>
        <a:p>
          <a:endParaRPr lang="en-SG"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9F419B2F-BCD1-4ED1-97F3-F05439269154}">
      <dgm:prSet phldrT="[Text]"/>
      <dgm:spPr/>
      <dgm:t>
        <a:bodyPr/>
        <a:lstStyle/>
        <a:p>
          <a:r>
            <a:rPr lang="en-SG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Nhận</a:t>
          </a:r>
          <a:r>
            <a:rPr lang="en-SG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SG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xét</a:t>
          </a:r>
          <a:endParaRPr lang="en-SG" dirty="0"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2EDA1582-F2A2-4941-A1D7-0AA279FAD297}" type="parTrans" cxnId="{553E4C98-4CC9-411A-B735-08D5430AB446}">
      <dgm:prSet/>
      <dgm:spPr/>
      <dgm:t>
        <a:bodyPr/>
        <a:lstStyle/>
        <a:p>
          <a:endParaRPr lang="en-SG"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F481AB2F-F499-4407-A0E4-4DEA3815C5DD}" type="sibTrans" cxnId="{553E4C98-4CC9-411A-B735-08D5430AB446}">
      <dgm:prSet/>
      <dgm:spPr/>
      <dgm:t>
        <a:bodyPr/>
        <a:lstStyle/>
        <a:p>
          <a:endParaRPr lang="en-SG"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BB10325B-B9E2-4EBB-9675-6190260A324A}" type="pres">
      <dgm:prSet presAssocID="{4CF04433-51D6-4DE2-A06E-28D7F524DD4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598402-97DD-4BE9-A1A6-11432CBE710E}" type="pres">
      <dgm:prSet presAssocID="{4CF04433-51D6-4DE2-A06E-28D7F524DD4F}" presName="axisShape" presStyleLbl="bgShp" presStyleIdx="0" presStyleCnt="1"/>
      <dgm:spPr/>
    </dgm:pt>
    <dgm:pt modelId="{5F344A4E-11BF-4D50-A545-B3B6E32B69B9}" type="pres">
      <dgm:prSet presAssocID="{4CF04433-51D6-4DE2-A06E-28D7F524DD4F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90612-B636-4972-B865-A6FE0C88E599}" type="pres">
      <dgm:prSet presAssocID="{4CF04433-51D6-4DE2-A06E-28D7F524DD4F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573E0-C7FA-4591-9D32-2E524CB826B4}" type="pres">
      <dgm:prSet presAssocID="{4CF04433-51D6-4DE2-A06E-28D7F524DD4F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684A4-BBC4-4B76-BC15-18D4CAFD9B02}" type="pres">
      <dgm:prSet presAssocID="{4CF04433-51D6-4DE2-A06E-28D7F524DD4F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53DCA0-AA77-48F5-97FE-C2A331E9909C}" srcId="{4CF04433-51D6-4DE2-A06E-28D7F524DD4F}" destId="{4F2C6F39-1515-422B-8A4D-00C1F505BBFE}" srcOrd="2" destOrd="0" parTransId="{C990A8E9-5849-4934-835C-460DFCAC06EC}" sibTransId="{FC0EED15-45D1-47FB-BEC7-76B29A663311}"/>
    <dgm:cxn modelId="{3B431787-70EF-4036-BDBB-37262C2C0F17}" srcId="{4CF04433-51D6-4DE2-A06E-28D7F524DD4F}" destId="{4EC58DAE-E42E-4E00-9F9A-71F9ACD0B4A6}" srcOrd="0" destOrd="0" parTransId="{3970D436-269F-4DFC-894E-E89FE81300F1}" sibTransId="{77479AB6-CBEC-453E-A8A8-ACDE48207AA0}"/>
    <dgm:cxn modelId="{03507B0D-A393-4D1C-B886-02834174AD45}" type="presOf" srcId="{4F2C6F39-1515-422B-8A4D-00C1F505BBFE}" destId="{04D573E0-C7FA-4591-9D32-2E524CB826B4}" srcOrd="0" destOrd="0" presId="urn:microsoft.com/office/officeart/2005/8/layout/matrix2"/>
    <dgm:cxn modelId="{083868C5-B1AB-44B0-A782-A7FE85CE205F}" type="presOf" srcId="{4EC58DAE-E42E-4E00-9F9A-71F9ACD0B4A6}" destId="{5F344A4E-11BF-4D50-A545-B3B6E32B69B9}" srcOrd="0" destOrd="0" presId="urn:microsoft.com/office/officeart/2005/8/layout/matrix2"/>
    <dgm:cxn modelId="{553E4C98-4CC9-411A-B735-08D5430AB446}" srcId="{4CF04433-51D6-4DE2-A06E-28D7F524DD4F}" destId="{9F419B2F-BCD1-4ED1-97F3-F05439269154}" srcOrd="3" destOrd="0" parTransId="{2EDA1582-F2A2-4941-A1D7-0AA279FAD297}" sibTransId="{F481AB2F-F499-4407-A0E4-4DEA3815C5DD}"/>
    <dgm:cxn modelId="{3A004A15-C43A-458F-B7B5-200887F97369}" type="presOf" srcId="{849FC506-08F2-47CC-A5D9-BC0017C774CC}" destId="{2B190612-B636-4972-B865-A6FE0C88E599}" srcOrd="0" destOrd="0" presId="urn:microsoft.com/office/officeart/2005/8/layout/matrix2"/>
    <dgm:cxn modelId="{430AC6A8-1D16-44AD-AF4C-B8A8927DA594}" type="presOf" srcId="{4CF04433-51D6-4DE2-A06E-28D7F524DD4F}" destId="{BB10325B-B9E2-4EBB-9675-6190260A324A}" srcOrd="0" destOrd="0" presId="urn:microsoft.com/office/officeart/2005/8/layout/matrix2"/>
    <dgm:cxn modelId="{BB815246-457F-4CFF-9D35-54AC69544672}" srcId="{4CF04433-51D6-4DE2-A06E-28D7F524DD4F}" destId="{849FC506-08F2-47CC-A5D9-BC0017C774CC}" srcOrd="1" destOrd="0" parTransId="{6196CFE8-BD9E-4728-B1D2-E8FA1D37571F}" sibTransId="{24897BE5-0141-4745-9F6C-8C677685B181}"/>
    <dgm:cxn modelId="{1BC7BF22-D672-44B8-8FF7-E996C9D17E20}" type="presOf" srcId="{9F419B2F-BCD1-4ED1-97F3-F05439269154}" destId="{C36684A4-BBC4-4B76-BC15-18D4CAFD9B02}" srcOrd="0" destOrd="0" presId="urn:microsoft.com/office/officeart/2005/8/layout/matrix2"/>
    <dgm:cxn modelId="{A2F0A645-8987-465D-9391-A55F7E271DC9}" type="presParOf" srcId="{BB10325B-B9E2-4EBB-9675-6190260A324A}" destId="{1A598402-97DD-4BE9-A1A6-11432CBE710E}" srcOrd="0" destOrd="0" presId="urn:microsoft.com/office/officeart/2005/8/layout/matrix2"/>
    <dgm:cxn modelId="{22E90293-D981-408C-8B23-B5F9C690F8E6}" type="presParOf" srcId="{BB10325B-B9E2-4EBB-9675-6190260A324A}" destId="{5F344A4E-11BF-4D50-A545-B3B6E32B69B9}" srcOrd="1" destOrd="0" presId="urn:microsoft.com/office/officeart/2005/8/layout/matrix2"/>
    <dgm:cxn modelId="{5F956B77-DD03-4FFD-863E-B786A89B6EDA}" type="presParOf" srcId="{BB10325B-B9E2-4EBB-9675-6190260A324A}" destId="{2B190612-B636-4972-B865-A6FE0C88E599}" srcOrd="2" destOrd="0" presId="urn:microsoft.com/office/officeart/2005/8/layout/matrix2"/>
    <dgm:cxn modelId="{1012ABE5-E6C3-434D-AD52-E341D2BA8788}" type="presParOf" srcId="{BB10325B-B9E2-4EBB-9675-6190260A324A}" destId="{04D573E0-C7FA-4591-9D32-2E524CB826B4}" srcOrd="3" destOrd="0" presId="urn:microsoft.com/office/officeart/2005/8/layout/matrix2"/>
    <dgm:cxn modelId="{391C17F6-3A89-40AD-A4FA-DDCFA6CA6EDA}" type="presParOf" srcId="{BB10325B-B9E2-4EBB-9675-6190260A324A}" destId="{C36684A4-BBC4-4B76-BC15-18D4CAFD9B0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D83EA3-2E72-4B70-93F4-53462EB0FD47}" type="doc">
      <dgm:prSet loTypeId="urn:microsoft.com/office/officeart/2005/8/layout/cycle7" loCatId="cycle" qsTypeId="urn:microsoft.com/office/officeart/2005/8/quickstyle/simple1" qsCatId="simple" csTypeId="urn:microsoft.com/office/officeart/2005/8/colors/colorful1#2" csCatId="colorful" phldr="1"/>
      <dgm:spPr/>
    </dgm:pt>
    <dgm:pt modelId="{BD9D0CE3-B813-4E8B-9058-BA9DA88F27D3}">
      <dgm:prSet phldrT="[Text]" custT="1"/>
      <dgm:spPr/>
      <dgm:t>
        <a:bodyPr/>
        <a:lstStyle/>
        <a:p>
          <a:r>
            <a:rPr lang="en-BZ" sz="2800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Nghĩa</a:t>
          </a:r>
          <a:r>
            <a:rPr lang="en-BZ" sz="28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2800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hiệp</a:t>
          </a:r>
          <a:r>
            <a:rPr lang="en-BZ" sz="28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; </a:t>
          </a:r>
          <a:r>
            <a:rPr lang="en-BZ" sz="2800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Nhân</a:t>
          </a:r>
          <a:r>
            <a:rPr lang="en-BZ" sz="28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2800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hậu</a:t>
          </a:r>
          <a:endParaRPr lang="en-SG" sz="28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B8AE256E-0A3F-4209-870C-23A92842ABC0}" type="parTrans" cxnId="{9AE5B089-B947-46B6-BE7B-2DD93029A593}">
      <dgm:prSet/>
      <dgm:spPr/>
      <dgm:t>
        <a:bodyPr/>
        <a:lstStyle/>
        <a:p>
          <a:endParaRPr lang="en-SG" sz="2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D82B1E0D-9FCF-48BA-8F4A-5717D5893C12}" type="sibTrans" cxnId="{9AE5B089-B947-46B6-BE7B-2DD93029A593}">
      <dgm:prSet custT="1"/>
      <dgm:spPr/>
      <dgm:t>
        <a:bodyPr/>
        <a:lstStyle/>
        <a:p>
          <a:endParaRPr lang="en-SG" sz="16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CFAAFFBB-9495-4227-8EA6-920139DADBBB}">
      <dgm:prSet phldrT="[Text]" custT="1"/>
      <dgm:spPr/>
      <dgm:t>
        <a:bodyPr/>
        <a:lstStyle/>
        <a:p>
          <a:r>
            <a:rPr lang="en-BZ" sz="2800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Khuôn</a:t>
          </a:r>
          <a:r>
            <a:rPr lang="en-BZ" sz="28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2800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phép</a:t>
          </a:r>
          <a:r>
            <a:rPr lang="en-BZ" sz="28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BZ" sz="2800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mẫu</a:t>
          </a:r>
          <a:r>
            <a:rPr lang="en-BZ" sz="28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2800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mực</a:t>
          </a:r>
          <a:endParaRPr lang="en-SG" sz="28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5381F94A-6E1B-490C-A8F2-AB8A0CC7E766}" type="parTrans" cxnId="{E180E330-413F-4EBA-8F1A-7F70A51AB2A3}">
      <dgm:prSet/>
      <dgm:spPr/>
      <dgm:t>
        <a:bodyPr/>
        <a:lstStyle/>
        <a:p>
          <a:endParaRPr lang="en-SG" sz="2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CDACADB5-C215-447E-9FCF-A88AB941A196}" type="sibTrans" cxnId="{E180E330-413F-4EBA-8F1A-7F70A51AB2A3}">
      <dgm:prSet custT="1"/>
      <dgm:spPr/>
      <dgm:t>
        <a:bodyPr/>
        <a:lstStyle/>
        <a:p>
          <a:endParaRPr lang="en-SG" sz="16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2E655341-3C06-49A3-B59A-696F0C758093}">
      <dgm:prSet phldrT="[Text]" custT="1"/>
      <dgm:spPr/>
      <dgm:t>
        <a:bodyPr/>
        <a:lstStyle/>
        <a:p>
          <a:r>
            <a:rPr lang="en-BZ" sz="2800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Trọng</a:t>
          </a:r>
          <a:r>
            <a:rPr lang="en-BZ" sz="28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2800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nghĩa</a:t>
          </a:r>
          <a:r>
            <a:rPr lang="en-BZ" sz="28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2800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khinh</a:t>
          </a:r>
          <a:r>
            <a:rPr lang="en-BZ" sz="28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2800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tài</a:t>
          </a:r>
          <a:endParaRPr lang="en-SG" sz="28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07297579-F093-4C61-9E6D-0811C800157E}" type="parTrans" cxnId="{F1F9BEB3-13EB-4FC9-B7BB-5D64BF8EDD6F}">
      <dgm:prSet/>
      <dgm:spPr/>
      <dgm:t>
        <a:bodyPr/>
        <a:lstStyle/>
        <a:p>
          <a:endParaRPr lang="en-SG" sz="2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83E22424-CBF5-4A64-B92B-82E4FAF3E0A3}" type="sibTrans" cxnId="{F1F9BEB3-13EB-4FC9-B7BB-5D64BF8EDD6F}">
      <dgm:prSet custT="1"/>
      <dgm:spPr/>
      <dgm:t>
        <a:bodyPr/>
        <a:lstStyle/>
        <a:p>
          <a:endParaRPr lang="en-SG" sz="16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6A0F8513-227D-4498-A713-C534543D793D}" type="pres">
      <dgm:prSet presAssocID="{44D83EA3-2E72-4B70-93F4-53462EB0FD47}" presName="Name0" presStyleCnt="0">
        <dgm:presLayoutVars>
          <dgm:dir/>
          <dgm:resizeHandles val="exact"/>
        </dgm:presLayoutVars>
      </dgm:prSet>
      <dgm:spPr/>
    </dgm:pt>
    <dgm:pt modelId="{7BED507A-E323-4B39-97BF-52AAE009334E}" type="pres">
      <dgm:prSet presAssocID="{BD9D0CE3-B813-4E8B-9058-BA9DA88F27D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D2203-701B-4F2A-89AD-E8A2E4CC3EDB}" type="pres">
      <dgm:prSet presAssocID="{D82B1E0D-9FCF-48BA-8F4A-5717D5893C1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84C4CB2-0747-4726-A25C-AEC34A1D9623}" type="pres">
      <dgm:prSet presAssocID="{D82B1E0D-9FCF-48BA-8F4A-5717D5893C1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6393B62-39A7-48D9-94F9-E1AD985A308E}" type="pres">
      <dgm:prSet presAssocID="{CFAAFFBB-9495-4227-8EA6-920139DADBB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57D08-51FF-4274-8C10-36069E47ACA8}" type="pres">
      <dgm:prSet presAssocID="{CDACADB5-C215-447E-9FCF-A88AB941A19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53EA039-6BA8-4FA1-B1CC-4A47D5902A46}" type="pres">
      <dgm:prSet presAssocID="{CDACADB5-C215-447E-9FCF-A88AB941A19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94C84AB-C674-4ECE-A970-87046A64B71A}" type="pres">
      <dgm:prSet presAssocID="{2E655341-3C06-49A3-B59A-696F0C75809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4FFF1-DA6C-4905-8F85-98E28AFDB567}" type="pres">
      <dgm:prSet presAssocID="{83E22424-CBF5-4A64-B92B-82E4FAF3E0A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5C195C1-FAA1-45AC-8E48-8CA8392E2708}" type="pres">
      <dgm:prSet presAssocID="{83E22424-CBF5-4A64-B92B-82E4FAF3E0A3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E709C97-ECD5-4A60-BB32-2D6A3A428A48}" type="presOf" srcId="{CDACADB5-C215-447E-9FCF-A88AB941A196}" destId="{C53EA039-6BA8-4FA1-B1CC-4A47D5902A46}" srcOrd="1" destOrd="0" presId="urn:microsoft.com/office/officeart/2005/8/layout/cycle7"/>
    <dgm:cxn modelId="{7EBDD9D1-1534-4F8D-9D09-14B7934DEC64}" type="presOf" srcId="{CFAAFFBB-9495-4227-8EA6-920139DADBBB}" destId="{46393B62-39A7-48D9-94F9-E1AD985A308E}" srcOrd="0" destOrd="0" presId="urn:microsoft.com/office/officeart/2005/8/layout/cycle7"/>
    <dgm:cxn modelId="{C31D6A4A-E03B-4D2F-A01C-770A8ED4FF88}" type="presOf" srcId="{CDACADB5-C215-447E-9FCF-A88AB941A196}" destId="{D2957D08-51FF-4274-8C10-36069E47ACA8}" srcOrd="0" destOrd="0" presId="urn:microsoft.com/office/officeart/2005/8/layout/cycle7"/>
    <dgm:cxn modelId="{D569AFC0-7E7B-4DE4-B0DA-CC7D63096767}" type="presOf" srcId="{83E22424-CBF5-4A64-B92B-82E4FAF3E0A3}" destId="{B994FFF1-DA6C-4905-8F85-98E28AFDB567}" srcOrd="0" destOrd="0" presId="urn:microsoft.com/office/officeart/2005/8/layout/cycle7"/>
    <dgm:cxn modelId="{9AE5B089-B947-46B6-BE7B-2DD93029A593}" srcId="{44D83EA3-2E72-4B70-93F4-53462EB0FD47}" destId="{BD9D0CE3-B813-4E8B-9058-BA9DA88F27D3}" srcOrd="0" destOrd="0" parTransId="{B8AE256E-0A3F-4209-870C-23A92842ABC0}" sibTransId="{D82B1E0D-9FCF-48BA-8F4A-5717D5893C12}"/>
    <dgm:cxn modelId="{786D88A8-A169-4DA0-89BB-45D0E7CA6FBE}" type="presOf" srcId="{D82B1E0D-9FCF-48BA-8F4A-5717D5893C12}" destId="{E84C4CB2-0747-4726-A25C-AEC34A1D9623}" srcOrd="1" destOrd="0" presId="urn:microsoft.com/office/officeart/2005/8/layout/cycle7"/>
    <dgm:cxn modelId="{B0A791F6-83BC-4B8C-93BF-4ACDA8B4368E}" type="presOf" srcId="{44D83EA3-2E72-4B70-93F4-53462EB0FD47}" destId="{6A0F8513-227D-4498-A713-C534543D793D}" srcOrd="0" destOrd="0" presId="urn:microsoft.com/office/officeart/2005/8/layout/cycle7"/>
    <dgm:cxn modelId="{BE7DCD74-346A-438E-AFBC-EF1799247B3D}" type="presOf" srcId="{BD9D0CE3-B813-4E8B-9058-BA9DA88F27D3}" destId="{7BED507A-E323-4B39-97BF-52AAE009334E}" srcOrd="0" destOrd="0" presId="urn:microsoft.com/office/officeart/2005/8/layout/cycle7"/>
    <dgm:cxn modelId="{E180E330-413F-4EBA-8F1A-7F70A51AB2A3}" srcId="{44D83EA3-2E72-4B70-93F4-53462EB0FD47}" destId="{CFAAFFBB-9495-4227-8EA6-920139DADBBB}" srcOrd="1" destOrd="0" parTransId="{5381F94A-6E1B-490C-A8F2-AB8A0CC7E766}" sibTransId="{CDACADB5-C215-447E-9FCF-A88AB941A196}"/>
    <dgm:cxn modelId="{919B2BF0-E72E-462E-9482-6362BBFDB207}" type="presOf" srcId="{83E22424-CBF5-4A64-B92B-82E4FAF3E0A3}" destId="{55C195C1-FAA1-45AC-8E48-8CA8392E2708}" srcOrd="1" destOrd="0" presId="urn:microsoft.com/office/officeart/2005/8/layout/cycle7"/>
    <dgm:cxn modelId="{F1F9BEB3-13EB-4FC9-B7BB-5D64BF8EDD6F}" srcId="{44D83EA3-2E72-4B70-93F4-53462EB0FD47}" destId="{2E655341-3C06-49A3-B59A-696F0C758093}" srcOrd="2" destOrd="0" parTransId="{07297579-F093-4C61-9E6D-0811C800157E}" sibTransId="{83E22424-CBF5-4A64-B92B-82E4FAF3E0A3}"/>
    <dgm:cxn modelId="{037A1D14-EDFF-45A9-871B-000D9B650BEF}" type="presOf" srcId="{2E655341-3C06-49A3-B59A-696F0C758093}" destId="{694C84AB-C674-4ECE-A970-87046A64B71A}" srcOrd="0" destOrd="0" presId="urn:microsoft.com/office/officeart/2005/8/layout/cycle7"/>
    <dgm:cxn modelId="{D82C0945-CDF5-4664-8671-8464C87C47CD}" type="presOf" srcId="{D82B1E0D-9FCF-48BA-8F4A-5717D5893C12}" destId="{C98D2203-701B-4F2A-89AD-E8A2E4CC3EDB}" srcOrd="0" destOrd="0" presId="urn:microsoft.com/office/officeart/2005/8/layout/cycle7"/>
    <dgm:cxn modelId="{E304811B-6686-4937-B7BD-BE2E2048CE4D}" type="presParOf" srcId="{6A0F8513-227D-4498-A713-C534543D793D}" destId="{7BED507A-E323-4B39-97BF-52AAE009334E}" srcOrd="0" destOrd="0" presId="urn:microsoft.com/office/officeart/2005/8/layout/cycle7"/>
    <dgm:cxn modelId="{208AA563-3891-48A7-BA30-624578DBD092}" type="presParOf" srcId="{6A0F8513-227D-4498-A713-C534543D793D}" destId="{C98D2203-701B-4F2A-89AD-E8A2E4CC3EDB}" srcOrd="1" destOrd="0" presId="urn:microsoft.com/office/officeart/2005/8/layout/cycle7"/>
    <dgm:cxn modelId="{050000CA-70B5-4967-B48D-33FB62E28F31}" type="presParOf" srcId="{C98D2203-701B-4F2A-89AD-E8A2E4CC3EDB}" destId="{E84C4CB2-0747-4726-A25C-AEC34A1D9623}" srcOrd="0" destOrd="0" presId="urn:microsoft.com/office/officeart/2005/8/layout/cycle7"/>
    <dgm:cxn modelId="{0D21DB86-FAF5-44AD-A99F-415DB70364F8}" type="presParOf" srcId="{6A0F8513-227D-4498-A713-C534543D793D}" destId="{46393B62-39A7-48D9-94F9-E1AD985A308E}" srcOrd="2" destOrd="0" presId="urn:microsoft.com/office/officeart/2005/8/layout/cycle7"/>
    <dgm:cxn modelId="{3AB3F87D-EB64-4CFD-8778-8F584143E3A1}" type="presParOf" srcId="{6A0F8513-227D-4498-A713-C534543D793D}" destId="{D2957D08-51FF-4274-8C10-36069E47ACA8}" srcOrd="3" destOrd="0" presId="urn:microsoft.com/office/officeart/2005/8/layout/cycle7"/>
    <dgm:cxn modelId="{8BE7B57B-F23F-4517-9131-3174AF41E876}" type="presParOf" srcId="{D2957D08-51FF-4274-8C10-36069E47ACA8}" destId="{C53EA039-6BA8-4FA1-B1CC-4A47D5902A46}" srcOrd="0" destOrd="0" presId="urn:microsoft.com/office/officeart/2005/8/layout/cycle7"/>
    <dgm:cxn modelId="{4932B266-35AA-42B6-9F93-463BC60770E3}" type="presParOf" srcId="{6A0F8513-227D-4498-A713-C534543D793D}" destId="{694C84AB-C674-4ECE-A970-87046A64B71A}" srcOrd="4" destOrd="0" presId="urn:microsoft.com/office/officeart/2005/8/layout/cycle7"/>
    <dgm:cxn modelId="{61F56263-EC0A-4CF9-9BF6-1AA4C2C9E45B}" type="presParOf" srcId="{6A0F8513-227D-4498-A713-C534543D793D}" destId="{B994FFF1-DA6C-4905-8F85-98E28AFDB567}" srcOrd="5" destOrd="0" presId="urn:microsoft.com/office/officeart/2005/8/layout/cycle7"/>
    <dgm:cxn modelId="{0B5F150A-29CE-40A9-B553-B1D093876F67}" type="presParOf" srcId="{B994FFF1-DA6C-4905-8F85-98E28AFDB567}" destId="{55C195C1-FAA1-45AC-8E48-8CA8392E270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Z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076D6-B519-4BA6-B2B6-6CC590D0B4B9}" type="datetimeFigureOut">
              <a:rPr lang="en-BZ" smtClean="0"/>
              <a:pPr/>
              <a:t>16/10/2022</a:t>
            </a:fld>
            <a:endParaRPr lang="en-BZ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Z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Z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45B22-4D42-4521-80F6-2AC1766A1272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252740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45B22-4D42-4521-80F6-2AC1766A1272}" type="slidenum">
              <a:rPr lang="en-BZ" smtClean="0"/>
              <a:pPr/>
              <a:t>1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1362529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45B22-4D42-4521-80F6-2AC1766A1272}" type="slidenum">
              <a:rPr lang="en-BZ" smtClean="0"/>
              <a:pPr/>
              <a:t>10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3793780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45B22-4D42-4521-80F6-2AC1766A1272}" type="slidenum">
              <a:rPr lang="en-BZ" smtClean="0"/>
              <a:pPr/>
              <a:t>11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2439687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45B22-4D42-4521-80F6-2AC1766A1272}" type="slidenum">
              <a:rPr lang="en-BZ" smtClean="0"/>
              <a:pPr/>
              <a:t>12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1936495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45B22-4D42-4521-80F6-2AC1766A1272}" type="slidenum">
              <a:rPr lang="en-BZ" smtClean="0"/>
              <a:pPr/>
              <a:t>13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2634098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45B22-4D42-4521-80F6-2AC1766A1272}" type="slidenum">
              <a:rPr lang="en-BZ" smtClean="0"/>
              <a:pPr/>
              <a:t>14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1244743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altLang="en-US" sz="1200" dirty="0" err="1"/>
              <a:t>Lí</a:t>
            </a:r>
            <a:r>
              <a:rPr lang="en-SG" altLang="en-US" sz="1200" dirty="0"/>
              <a:t> do </a:t>
            </a:r>
            <a:r>
              <a:rPr lang="en-SG" altLang="en-US" sz="1200" dirty="0" err="1"/>
              <a:t>đánh</a:t>
            </a:r>
            <a:r>
              <a:rPr lang="en-SG" altLang="en-US" sz="1200" dirty="0"/>
              <a:t> k </a:t>
            </a:r>
            <a:r>
              <a:rPr lang="en-SG" altLang="en-US" sz="1200" dirty="0" err="1"/>
              <a:t>xuất</a:t>
            </a:r>
            <a:r>
              <a:rPr lang="en-SG" altLang="en-US" sz="1200" dirty="0"/>
              <a:t> </a:t>
            </a:r>
            <a:r>
              <a:rPr lang="en-SG" altLang="en-US" sz="1200" dirty="0" err="1"/>
              <a:t>phát</a:t>
            </a:r>
            <a:r>
              <a:rPr lang="en-SG" altLang="en-US" sz="1200" dirty="0"/>
              <a:t> </a:t>
            </a:r>
            <a:r>
              <a:rPr lang="en-SG" altLang="en-US" sz="1200" dirty="0" err="1"/>
              <a:t>từ</a:t>
            </a:r>
            <a:r>
              <a:rPr lang="en-SG" altLang="en-US" sz="1200" dirty="0"/>
              <a:t> </a:t>
            </a:r>
            <a:r>
              <a:rPr lang="en-SG" altLang="en-US" sz="1200" dirty="0" err="1"/>
              <a:t>thù</a:t>
            </a:r>
            <a:r>
              <a:rPr lang="en-SG" altLang="en-US" sz="1200" dirty="0"/>
              <a:t> </a:t>
            </a:r>
            <a:r>
              <a:rPr lang="en-SG" altLang="en-US" sz="1200" dirty="0" err="1"/>
              <a:t>cá</a:t>
            </a:r>
            <a:r>
              <a:rPr lang="en-SG" altLang="en-US" sz="1200" dirty="0"/>
              <a:t> </a:t>
            </a:r>
            <a:r>
              <a:rPr lang="en-SG" altLang="en-US" sz="1200" dirty="0" err="1"/>
              <a:t>nhân</a:t>
            </a:r>
            <a:r>
              <a:rPr lang="en-SG" altLang="en-US" sz="1200" dirty="0"/>
              <a:t> </a:t>
            </a:r>
            <a:r>
              <a:rPr lang="en-SG" altLang="en-US" sz="1200" dirty="0" err="1"/>
              <a:t>mà</a:t>
            </a:r>
            <a:r>
              <a:rPr lang="en-SG" altLang="en-US" sz="1200" dirty="0"/>
              <a:t> </a:t>
            </a:r>
            <a:r>
              <a:rPr lang="en-SG" altLang="en-US" sz="1200" dirty="0" err="1"/>
              <a:t>vì</a:t>
            </a:r>
            <a:r>
              <a:rPr lang="en-SG" altLang="en-US" sz="1200" dirty="0"/>
              <a:t> ng</a:t>
            </a:r>
            <a:r>
              <a:rPr lang="vi-VN" altLang="en-US" sz="1200" dirty="0">
                <a:latin typeface="+mn-lt"/>
              </a:rPr>
              <a:t>ư</a:t>
            </a:r>
            <a:r>
              <a:rPr lang="en-SG" altLang="en-US" sz="1200" dirty="0" err="1"/>
              <a:t>ời</a:t>
            </a:r>
            <a:r>
              <a:rPr lang="en-SG" altLang="en-US" sz="1200" dirty="0"/>
              <a:t> </a:t>
            </a:r>
            <a:r>
              <a:rPr lang="en-SG" altLang="en-US" sz="1200" dirty="0" err="1"/>
              <a:t>dân</a:t>
            </a:r>
            <a:r>
              <a:rPr lang="en-SG" altLang="en-US" sz="1200" dirty="0"/>
              <a:t> l</a:t>
            </a:r>
            <a:r>
              <a:rPr lang="vi-VN" altLang="en-US" sz="1200" dirty="0">
                <a:latin typeface="+mn-lt"/>
              </a:rPr>
              <a:t>ư</a:t>
            </a:r>
            <a:r>
              <a:rPr lang="en-SG" altLang="en-US" sz="1200" dirty="0" err="1"/>
              <a:t>ơng</a:t>
            </a:r>
            <a:r>
              <a:rPr lang="en-SG" altLang="en-US" sz="1200" dirty="0"/>
              <a:t> </a:t>
            </a:r>
            <a:r>
              <a:rPr lang="en-SG" altLang="en-US" sz="1200" dirty="0" err="1"/>
              <a:t>thiện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45B22-4D42-4521-80F6-2AC1766A1272}" type="slidenum">
              <a:rPr lang="en-BZ" smtClean="0"/>
              <a:pPr/>
              <a:t>15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3347911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45B22-4D42-4521-80F6-2AC1766A1272}" type="slidenum">
              <a:rPr lang="en-BZ" smtClean="0"/>
              <a:pPr/>
              <a:t>17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2117207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altLang="en-US" sz="1200" dirty="0"/>
              <a:t>Hai </a:t>
            </a:r>
            <a:r>
              <a:rPr lang="en-SG" altLang="en-US" sz="1200" dirty="0" err="1"/>
              <a:t>đánh</a:t>
            </a:r>
            <a:r>
              <a:rPr lang="en-SG" altLang="en-US" sz="1200" dirty="0"/>
              <a:t> 1 </a:t>
            </a:r>
            <a:r>
              <a:rPr lang="en-SG" altLang="en-US" sz="1200" dirty="0" err="1"/>
              <a:t>chảng</a:t>
            </a:r>
            <a:r>
              <a:rPr lang="en-SG" altLang="en-US" sz="1200" dirty="0"/>
              <a:t> </a:t>
            </a:r>
            <a:r>
              <a:rPr lang="en-SG" altLang="en-US" sz="1200" dirty="0" err="1"/>
              <a:t>chột</a:t>
            </a:r>
            <a:r>
              <a:rPr lang="en-SG" altLang="en-US" sz="1200" dirty="0"/>
              <a:t> </a:t>
            </a:r>
            <a:r>
              <a:rPr lang="en-SG" altLang="en-US" sz="1200" dirty="0" err="1"/>
              <a:t>cũng</a:t>
            </a:r>
            <a:r>
              <a:rPr lang="en-SG" altLang="en-US" sz="1200" dirty="0"/>
              <a:t> </a:t>
            </a:r>
            <a:r>
              <a:rPr lang="en-SG" altLang="en-US" sz="1200" dirty="0" err="1"/>
              <a:t>què</a:t>
            </a:r>
            <a:r>
              <a:rPr lang="en-SG" altLang="en-US" sz="1200" dirty="0"/>
              <a:t>, ở </a:t>
            </a:r>
            <a:r>
              <a:rPr lang="en-SG" altLang="en-US" sz="1200" dirty="0" err="1"/>
              <a:t>đây</a:t>
            </a:r>
            <a:r>
              <a:rPr lang="en-SG" altLang="en-US" sz="1200" dirty="0"/>
              <a:t> </a:t>
            </a:r>
            <a:r>
              <a:rPr lang="en-SG" altLang="en-US" sz="1200" dirty="0" err="1"/>
              <a:t>thì</a:t>
            </a:r>
            <a:r>
              <a:rPr lang="en-SG" altLang="en-US" sz="1200" dirty="0"/>
              <a:t> k </a:t>
            </a:r>
            <a:r>
              <a:rPr lang="en-SG" altLang="en-US" sz="1200" dirty="0" err="1"/>
              <a:t>chỉ</a:t>
            </a:r>
            <a:r>
              <a:rPr lang="en-SG" altLang="en-US" sz="1200" dirty="0"/>
              <a:t> 2 </a:t>
            </a:r>
            <a:r>
              <a:rPr lang="en-SG" altLang="en-US" sz="1200" dirty="0" err="1"/>
              <a:t>mà</a:t>
            </a:r>
            <a:r>
              <a:rPr lang="en-SG" altLang="en-US" sz="1200" dirty="0"/>
              <a:t> </a:t>
            </a:r>
            <a:r>
              <a:rPr lang="en-SG" altLang="en-US" sz="1200" dirty="0" err="1"/>
              <a:t>rất</a:t>
            </a:r>
            <a:r>
              <a:rPr lang="en-SG" altLang="en-US" sz="1200" dirty="0"/>
              <a:t> </a:t>
            </a:r>
            <a:r>
              <a:rPr lang="en-SG" altLang="en-US" sz="1200" dirty="0" err="1"/>
              <a:t>nhiều</a:t>
            </a:r>
            <a:endParaRPr lang="en-SG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45B22-4D42-4521-80F6-2AC1766A1272}" type="slidenum">
              <a:rPr lang="en-BZ" smtClean="0"/>
              <a:pPr/>
              <a:t>18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576025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45B22-4D42-4521-80F6-2AC1766A1272}" type="slidenum">
              <a:rPr lang="en-BZ" smtClean="0"/>
              <a:pPr/>
              <a:t>19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910763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45B22-4D42-4521-80F6-2AC1766A1272}" type="slidenum">
              <a:rPr lang="en-BZ" smtClean="0"/>
              <a:pPr/>
              <a:t>20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13537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45B22-4D42-4521-80F6-2AC1766A1272}" type="slidenum">
              <a:rPr lang="en-BZ" smtClean="0"/>
              <a:pPr/>
              <a:t>2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2849503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45B22-4D42-4521-80F6-2AC1766A1272}" type="slidenum">
              <a:rPr lang="en-BZ" smtClean="0"/>
              <a:pPr/>
              <a:t>21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3490816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45B22-4D42-4521-80F6-2AC1766A1272}" type="slidenum">
              <a:rPr lang="en-BZ" smtClean="0"/>
              <a:pPr/>
              <a:t>22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3985385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45B22-4D42-4521-80F6-2AC1766A1272}" type="slidenum">
              <a:rPr lang="en-BZ" smtClean="0"/>
              <a:pPr/>
              <a:t>23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2752437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45B22-4D42-4521-80F6-2AC1766A1272}" type="slidenum">
              <a:rPr lang="en-BZ" smtClean="0"/>
              <a:pPr/>
              <a:t>24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17817786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45B22-4D42-4521-80F6-2AC1766A1272}" type="slidenum">
              <a:rPr lang="en-BZ" smtClean="0"/>
              <a:pPr/>
              <a:t>25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186812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45B22-4D42-4521-80F6-2AC1766A1272}" type="slidenum">
              <a:rPr lang="en-BZ" smtClean="0"/>
              <a:pPr/>
              <a:t>26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2949826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45B22-4D42-4521-80F6-2AC1766A1272}" type="slidenum">
              <a:rPr lang="en-BZ" smtClean="0"/>
              <a:pPr/>
              <a:t>27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42038000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45B22-4D42-4521-80F6-2AC1766A1272}" type="slidenum">
              <a:rPr lang="en-BZ" smtClean="0"/>
              <a:pPr/>
              <a:t>28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4185436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45B22-4D42-4521-80F6-2AC1766A1272}" type="slidenum">
              <a:rPr lang="en-BZ" smtClean="0"/>
              <a:pPr/>
              <a:t>29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4048815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45B22-4D42-4521-80F6-2AC1766A1272}" type="slidenum">
              <a:rPr lang="en-BZ" smtClean="0"/>
              <a:pPr/>
              <a:t>3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2591148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45B22-4D42-4521-80F6-2AC1766A1272}" type="slidenum">
              <a:rPr lang="en-BZ" smtClean="0"/>
              <a:pPr/>
              <a:t>4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1696844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45B22-4D42-4521-80F6-2AC1766A1272}" type="slidenum">
              <a:rPr lang="en-BZ" smtClean="0"/>
              <a:pPr/>
              <a:t>5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3774537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45B22-4D42-4521-80F6-2AC1766A1272}" type="slidenum">
              <a:rPr lang="en-BZ" smtClean="0"/>
              <a:pPr/>
              <a:t>6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1141632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45B22-4D42-4521-80F6-2AC1766A1272}" type="slidenum">
              <a:rPr lang="en-BZ" smtClean="0"/>
              <a:pPr/>
              <a:t>7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290313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45B22-4D42-4521-80F6-2AC1766A1272}" type="slidenum">
              <a:rPr lang="en-BZ" smtClean="0"/>
              <a:pPr/>
              <a:t>8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260568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45B22-4D42-4521-80F6-2AC1766A1272}" type="slidenum">
              <a:rPr lang="en-BZ" smtClean="0"/>
              <a:pPr/>
              <a:t>9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147188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47BA49C-23DB-4263-965A-C07DA3C23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38782B85-4DB7-4988-B118-6FCCEDFF0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37DFBF5-AEF5-4006-82D2-8A2A507B8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C0E5-8C09-4543-B810-288435ADEF61}" type="datetimeFigureOut">
              <a:rPr lang="vi-VN" smtClean="0"/>
              <a:pPr/>
              <a:t>16/10/2022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25828E1-1089-456B-A33F-BB6CBE649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C48ED9E-7916-46B3-9691-4C14D6E9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0DE6-1299-41D6-BEC3-BD79FDC908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939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DF52567-CDDE-42A2-9348-C1BFB13C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7D7C7176-5593-4928-A77C-8C57EDED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DA6892A-C624-459C-9274-62C530E4D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C0E5-8C09-4543-B810-288435ADEF61}" type="datetimeFigureOut">
              <a:rPr lang="vi-VN" smtClean="0"/>
              <a:pPr/>
              <a:t>16/10/2022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9E519FC6-C00D-45F1-8B04-F69E70F5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D8B9F43-0E62-42F5-877F-E2A27DF6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0DE6-1299-41D6-BEC3-BD79FDC908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9339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0F2D4CB6-ACC2-4A59-9E98-6750C52656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DF22C224-3572-42C2-9E16-447AA7526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32E6FD9-4DD2-4332-A0CB-A10E98AD4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C0E5-8C09-4543-B810-288435ADEF61}" type="datetimeFigureOut">
              <a:rPr lang="vi-VN" smtClean="0"/>
              <a:pPr/>
              <a:t>16/10/2022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208B4C1-6D82-4F49-BD00-D136F7DD8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D960465-6F20-4AB4-9612-07C26D62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0DE6-1299-41D6-BEC3-BD79FDC908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24757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75D823E-80BE-4EAA-B1C5-655394B55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560BDBCB-EF29-43D0-BFFD-9B6918849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6B063BED-84CB-43E9-93B8-8490F45D7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B9A4-BD42-42DE-8E27-683D01332D4D}" type="datetimeFigureOut">
              <a:rPr lang="en-BZ" smtClean="0"/>
              <a:pPr/>
              <a:t>16/10/2022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C40B19B-E6D8-41A1-9334-63484BFB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DCFBB05-1719-42D0-9ABA-1AD06F4F1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ED6-6A40-43EC-B669-B04EFAF78948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415866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49F7F17-0515-423D-8B97-06AAC79DD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EE84A91-B8DA-4E2E-9F86-45D31C2F7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831FCE9-5995-481B-9D08-3B0D9A5A6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B9A4-BD42-42DE-8E27-683D01332D4D}" type="datetimeFigureOut">
              <a:rPr lang="en-BZ" smtClean="0"/>
              <a:pPr/>
              <a:t>16/10/2022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EE1E389-DACD-4CA9-9B72-192A9AE7C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6E6C9DD-FDC5-46A4-997A-AF1A9C899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ED6-6A40-43EC-B669-B04EFAF78948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1734505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B52EDA6-3849-492A-B6C8-D35530E0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D04ADF27-9DA4-4673-9D6E-766ACB37F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6B1E6D49-499C-4DC1-902E-2E97BE833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B9A4-BD42-42DE-8E27-683D01332D4D}" type="datetimeFigureOut">
              <a:rPr lang="en-BZ" smtClean="0"/>
              <a:pPr/>
              <a:t>16/10/2022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AA361482-203F-4DC0-B31E-F58DB910F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0A91561-02A5-49F3-98CA-2D50C5A0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ED6-6A40-43EC-B669-B04EFAF78948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2248568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A75CECE-2B3C-4B80-A628-CF4941564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304BA44-41F9-4508-A63C-590F3C2427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B7459148-13CE-4D90-8532-347855F52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E3C3FB89-9AC9-4D7A-A805-074C1A52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B9A4-BD42-42DE-8E27-683D01332D4D}" type="datetimeFigureOut">
              <a:rPr lang="en-BZ" smtClean="0"/>
              <a:pPr/>
              <a:t>16/10/2022</a:t>
            </a:fld>
            <a:endParaRPr lang="en-BZ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EF76650-620F-4537-9A47-5BCD360F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A92D0C8A-417C-4929-9EA2-DAA75FFF9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ED6-6A40-43EC-B669-B04EFAF78948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2674739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88CF5B3-2EA2-4F49-B719-D664AC9FA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AAACA90-696C-44F1-98A7-80F7072D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BDC2A62D-6F6B-4F47-967C-4E7716B54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E38A93C7-E4A0-466E-8C3D-F91D3C875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31D2695-669E-4E78-B4F8-FCCBF8643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13447F52-8D3B-425C-B4EF-03D5AEF42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B9A4-BD42-42DE-8E27-683D01332D4D}" type="datetimeFigureOut">
              <a:rPr lang="en-BZ" smtClean="0"/>
              <a:pPr/>
              <a:t>16/10/2022</a:t>
            </a:fld>
            <a:endParaRPr lang="en-BZ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856E64D7-2B0E-4AD6-9D63-AABF65B7D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6D95858D-BF1B-46E5-A700-2E7A3363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ED6-6A40-43EC-B669-B04EFAF78948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3503172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C320144-CBF6-4896-ADE5-9C99BBBEF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05B096AB-5546-4C91-98A8-CB586A036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B9A4-BD42-42DE-8E27-683D01332D4D}" type="datetimeFigureOut">
              <a:rPr lang="en-BZ" smtClean="0"/>
              <a:pPr/>
              <a:t>16/10/2022</a:t>
            </a:fld>
            <a:endParaRPr lang="en-BZ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24F50EC6-60D9-496A-ADBB-E5488EEA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B5CAA41D-B011-4A0F-B91B-F5906FEA9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ED6-6A40-43EC-B669-B04EFAF78948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3603006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B54CC7F8-5053-491D-8459-2BD0A116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B9A4-BD42-42DE-8E27-683D01332D4D}" type="datetimeFigureOut">
              <a:rPr lang="en-BZ" smtClean="0"/>
              <a:pPr/>
              <a:t>16/10/2022</a:t>
            </a:fld>
            <a:endParaRPr lang="en-BZ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D401087F-CD62-41EE-98A4-B88D44F8A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477ACF8D-4C36-4B23-A821-D8534124E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ED6-6A40-43EC-B669-B04EFAF78948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4201800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A0360F8-BF7A-450C-A432-DC90FE88A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FF0194F-CE8C-4877-B76D-A6FF7DB5C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ADBE59A3-9868-474E-B414-FF650B96E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7552CC0C-51D5-4B87-8356-9FFF92D0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B9A4-BD42-42DE-8E27-683D01332D4D}" type="datetimeFigureOut">
              <a:rPr lang="en-BZ" smtClean="0"/>
              <a:pPr/>
              <a:t>16/10/2022</a:t>
            </a:fld>
            <a:endParaRPr lang="en-BZ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C8B61A7-3843-4476-8BFE-D26C9E013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D85BFA1-8BA9-4338-8D1B-E425D518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ED6-6A40-43EC-B669-B04EFAF78948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423865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0202852-8FF9-490C-9D48-072C98AA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AD77BF5B-D9A7-4B48-8AAA-DBB6F5DDF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788EC146-00E1-4044-BEA6-04456ABF9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C0E5-8C09-4543-B810-288435ADEF61}" type="datetimeFigureOut">
              <a:rPr lang="vi-VN" smtClean="0"/>
              <a:pPr/>
              <a:t>16/10/2022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E473A7AE-34DB-4139-BE57-5934ED573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76A1F57-F366-4489-999B-779F3D28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0DE6-1299-41D6-BEC3-BD79FDC908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955528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B45C8E4-40DF-4DC7-A8E2-CB3CEB1E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63C9FE06-87E7-4758-BAAC-7F758F8F2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678AF2D4-3324-4DD9-AC05-ECE0D78D8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30202C78-46E3-472A-81C7-77EADF654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B9A4-BD42-42DE-8E27-683D01332D4D}" type="datetimeFigureOut">
              <a:rPr lang="en-BZ" smtClean="0"/>
              <a:pPr/>
              <a:t>16/10/2022</a:t>
            </a:fld>
            <a:endParaRPr lang="en-BZ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F878CA7-442C-4D39-AC52-3C673623D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0B36DFA3-A521-4DB6-89F3-2F009796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ED6-6A40-43EC-B669-B04EFAF78948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3488801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415BF14-C3EB-4E61-8128-574C2E23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BC35F773-B1E7-4193-B3B5-9BB5707D0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C81F06C-CE36-4839-8D92-F669F565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B9A4-BD42-42DE-8E27-683D01332D4D}" type="datetimeFigureOut">
              <a:rPr lang="en-BZ" smtClean="0"/>
              <a:pPr/>
              <a:t>16/10/2022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E4C24295-7ADB-471A-ACFF-9C2E64C4D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31B128B-CEC8-4842-B1B1-F515D9927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ED6-6A40-43EC-B669-B04EFAF78948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2417307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6AF6C9A0-DEE9-4824-B6F2-6BD72EC21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F03B121F-4408-4626-B943-F39238A12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159BCE0-9853-4FC2-BF35-38767DC05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B9A4-BD42-42DE-8E27-683D01332D4D}" type="datetimeFigureOut">
              <a:rPr lang="en-BZ" smtClean="0"/>
              <a:pPr/>
              <a:t>16/10/2022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74CF2AF-C67B-4476-86B8-7DFF29EF3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C73707B-B420-4306-9D70-B5FEBBB6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ED6-6A40-43EC-B669-B04EFAF78948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2845307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2422-374E-42E5-80A7-243BF58099D0}" type="datetimeFigureOut">
              <a:rPr lang="en-US" smtClean="0"/>
              <a:pPr/>
              <a:t>10/16/2022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759D-D151-4B3B-B290-F09D002759DF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2337522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2422-374E-42E5-80A7-243BF58099D0}" type="datetimeFigureOut">
              <a:rPr lang="en-US" smtClean="0"/>
              <a:pPr/>
              <a:t>10/16/2022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759D-D151-4B3B-B290-F09D002759DF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4153873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2422-374E-42E5-80A7-243BF58099D0}" type="datetimeFigureOut">
              <a:rPr lang="en-US" smtClean="0"/>
              <a:pPr/>
              <a:t>10/16/2022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759D-D151-4B3B-B290-F09D002759DF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284649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2422-374E-42E5-80A7-243BF58099D0}" type="datetimeFigureOut">
              <a:rPr lang="en-US" smtClean="0"/>
              <a:pPr/>
              <a:t>10/16/2022</a:t>
            </a:fld>
            <a:endParaRPr lang="en-B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759D-D151-4B3B-B290-F09D002759DF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3425720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2422-374E-42E5-80A7-243BF58099D0}" type="datetimeFigureOut">
              <a:rPr lang="en-US" smtClean="0"/>
              <a:pPr/>
              <a:t>10/16/2022</a:t>
            </a:fld>
            <a:endParaRPr lang="en-B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759D-D151-4B3B-B290-F09D002759DF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406089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2422-374E-42E5-80A7-243BF58099D0}" type="datetimeFigureOut">
              <a:rPr lang="en-US" smtClean="0"/>
              <a:pPr/>
              <a:t>10/16/2022</a:t>
            </a:fld>
            <a:endParaRPr lang="en-B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759D-D151-4B3B-B290-F09D002759DF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3206040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2422-374E-42E5-80A7-243BF58099D0}" type="datetimeFigureOut">
              <a:rPr lang="en-US" smtClean="0"/>
              <a:pPr/>
              <a:t>10/16/2022</a:t>
            </a:fld>
            <a:endParaRPr lang="en-B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759D-D151-4B3B-B290-F09D002759DF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38988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F269A0D-0055-439A-9376-3FFA78F2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C07CB943-9EB4-4340-84F9-705351A3C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AA65FD6-99A7-461D-BE22-2AE6D0E3E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C0E5-8C09-4543-B810-288435ADEF61}" type="datetimeFigureOut">
              <a:rPr lang="vi-VN" smtClean="0"/>
              <a:pPr/>
              <a:t>16/10/2022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5AF1E5F-E094-4283-A3AC-3118B550A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8CB8ED0-3F87-400E-9BD2-AA96F5B8D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0DE6-1299-41D6-BEC3-BD79FDC908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66424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2422-374E-42E5-80A7-243BF58099D0}" type="datetimeFigureOut">
              <a:rPr lang="en-US" smtClean="0"/>
              <a:pPr/>
              <a:t>10/16/2022</a:t>
            </a:fld>
            <a:endParaRPr lang="en-B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759D-D151-4B3B-B290-F09D002759DF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1320603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2422-374E-42E5-80A7-243BF58099D0}" type="datetimeFigureOut">
              <a:rPr lang="en-US" smtClean="0"/>
              <a:pPr/>
              <a:t>10/16/2022</a:t>
            </a:fld>
            <a:endParaRPr lang="en-B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759D-D151-4B3B-B290-F09D002759DF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221566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2422-374E-42E5-80A7-243BF58099D0}" type="datetimeFigureOut">
              <a:rPr lang="en-US" smtClean="0"/>
              <a:pPr/>
              <a:t>10/16/2022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759D-D151-4B3B-B290-F09D002759DF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1467793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2422-374E-42E5-80A7-243BF58099D0}" type="datetimeFigureOut">
              <a:rPr lang="en-US" smtClean="0"/>
              <a:pPr/>
              <a:t>10/16/2022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759D-D151-4B3B-B290-F09D002759DF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30350916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54A64E9-9DD5-43BE-BFE5-894B56627A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6847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6D00914-8D66-4309-A824-5C5EF2DE4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A16BB462-56C1-456E-9BE9-B5C33C28C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88C8D2E-1CEE-47F3-B7B0-0319F4695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9E22-14C0-4376-AE66-99EE2D9B6FEC}" type="datetimeFigureOut">
              <a:rPr lang="en-BZ" smtClean="0"/>
              <a:pPr/>
              <a:t>16/10/2022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E30D78D8-A088-4C35-9BC2-B333C88F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5861AA7-19B4-4785-9A41-B3C4C6F2F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02A0-E38A-4047-9EAC-BA813902094F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20144377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815FB20-3452-49AA-A5CD-71C38FF22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9089597-6D28-4DD7-8BDC-2AA68B4CD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1038AA0-E034-49BF-BA3E-77145A9EB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9E22-14C0-4376-AE66-99EE2D9B6FEC}" type="datetimeFigureOut">
              <a:rPr lang="en-BZ" smtClean="0"/>
              <a:pPr/>
              <a:t>16/10/2022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ACBA6BE-47FF-4FC9-B078-7DE218D5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070E39E-4CA8-42B0-9BA9-D66E93CD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02A0-E38A-4047-9EAC-BA813902094F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5543520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75DACE8-06D5-4D97-87AE-3E66D702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E8A7C0F2-BAEA-4163-AB1D-D3C1810DC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58788B2-7A3D-4BDA-9855-9361440A8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9E22-14C0-4376-AE66-99EE2D9B6FEC}" type="datetimeFigureOut">
              <a:rPr lang="en-BZ" smtClean="0"/>
              <a:pPr/>
              <a:t>16/10/2022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29CD35D-7F53-44F4-9E4E-5F7AA9FD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9FC5E4A-B4A6-4B0E-A6FF-F1E59E06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02A0-E38A-4047-9EAC-BA813902094F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1740955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39C0778-B884-4B17-B3A8-5BDF096C2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DBECEE2-8DB6-4900-A3BA-DF772FF71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0784FB42-5DE4-44EE-8C42-EE3B0DFFE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7870503B-1F66-45AF-9682-559DC49E1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9E22-14C0-4376-AE66-99EE2D9B6FEC}" type="datetimeFigureOut">
              <a:rPr lang="en-BZ" smtClean="0"/>
              <a:pPr/>
              <a:t>16/10/2022</a:t>
            </a:fld>
            <a:endParaRPr lang="en-BZ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09801697-BD7F-4837-BE3B-0BE39D0C0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7B38AA7-71E8-4F30-9739-DADA09F1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02A0-E38A-4047-9EAC-BA813902094F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47483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FB68830-DBEB-4B53-A73D-8F87E6DE4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FF9A8D7C-121E-41A6-8ECF-7C8DCC57E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DE667078-3C1B-465E-9CFD-302044B09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6839BE29-118E-4E8E-8468-CB84B4E60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D1E742EA-4FAC-4AB4-8FBC-2AF52E72A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74B39A7B-A335-4625-BC56-6A58DA3CB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9E22-14C0-4376-AE66-99EE2D9B6FEC}" type="datetimeFigureOut">
              <a:rPr lang="en-BZ" smtClean="0"/>
              <a:pPr/>
              <a:t>16/10/2022</a:t>
            </a:fld>
            <a:endParaRPr lang="en-BZ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A58B12B-F260-40ED-8AA4-430A02D3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D189760-2BF2-4469-9CAE-FA44F497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02A0-E38A-4047-9EAC-BA813902094F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395549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68E7B4B-4751-42E3-A619-AD4E535AB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6A87001B-8BB0-4079-9B76-A007A0825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5B3A5959-F060-4216-AAE4-05DED45BB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B5022B40-CC0E-4DB4-A0EB-33E0767E0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C0E5-8C09-4543-B810-288435ADEF61}" type="datetimeFigureOut">
              <a:rPr lang="vi-VN" smtClean="0"/>
              <a:pPr/>
              <a:t>16/10/2022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D2DAB380-B1C2-44E3-84FF-DC83711E7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2F191AF8-32DE-42F5-AE53-995864F74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0DE6-1299-41D6-BEC3-BD79FDC908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919208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6EA3743-4E8B-489F-A321-B52C50BA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B58A7064-EFC7-461B-A5B4-C868B9FC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9E22-14C0-4376-AE66-99EE2D9B6FEC}" type="datetimeFigureOut">
              <a:rPr lang="en-BZ" smtClean="0"/>
              <a:pPr/>
              <a:t>16/10/2022</a:t>
            </a:fld>
            <a:endParaRPr lang="en-BZ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92D44705-C163-4B5B-B174-9966DFD5A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D30C15EE-5732-4288-8C28-9FF4146DC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02A0-E38A-4047-9EAC-BA813902094F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11162892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A33B7538-2218-47A8-A4B7-61FC2A340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9E22-14C0-4376-AE66-99EE2D9B6FEC}" type="datetimeFigureOut">
              <a:rPr lang="en-BZ" smtClean="0"/>
              <a:pPr/>
              <a:t>16/10/2022</a:t>
            </a:fld>
            <a:endParaRPr lang="en-BZ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8435036B-404B-4AF8-8823-9C73FA19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D4764BB3-97E6-4EE4-9B72-DCD6D61E8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02A0-E38A-4047-9EAC-BA813902094F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3850537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8DDBF87-FC21-43AD-9617-F251CE9BF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E6A2958-61BD-4CF9-B207-B4358F3C5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523EA14F-D0FD-4439-9E81-EC87A26B3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B397DEC-EBAC-4CC7-800C-19008FF7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9E22-14C0-4376-AE66-99EE2D9B6FEC}" type="datetimeFigureOut">
              <a:rPr lang="en-BZ" smtClean="0"/>
              <a:pPr/>
              <a:t>16/10/2022</a:t>
            </a:fld>
            <a:endParaRPr lang="en-BZ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76113B86-E78F-41BE-BB81-EDAF4741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33C9F94-9B96-441B-B44B-DEB6F6B8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02A0-E38A-4047-9EAC-BA813902094F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810843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AFF1052-92A3-470B-8656-59C863763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6CF191C9-C408-4493-A38D-1EDEF65DA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D4AB279-701B-4AE5-94EE-FECB86E50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C7D30A2C-B09C-40C4-A0DD-FA311735A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9E22-14C0-4376-AE66-99EE2D9B6FEC}" type="datetimeFigureOut">
              <a:rPr lang="en-BZ" smtClean="0"/>
              <a:pPr/>
              <a:t>16/10/2022</a:t>
            </a:fld>
            <a:endParaRPr lang="en-BZ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8E41FB6-8DE8-4B3F-B5BA-2BF6AD83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6EF7818-41DC-46DC-B525-641D6C50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02A0-E38A-4047-9EAC-BA813902094F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3067135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1173080-E170-4639-80BB-6BF9628D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781A8FB-24A2-4F70-8D78-5369CDE1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2E14D5A-D386-4BC5-AAC8-FC1E3EE50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9E22-14C0-4376-AE66-99EE2D9B6FEC}" type="datetimeFigureOut">
              <a:rPr lang="en-BZ" smtClean="0"/>
              <a:pPr/>
              <a:t>16/10/2022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E9B412A-984B-4DE9-821E-5BDF9927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A3FF76A-A39E-436E-B564-16494748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02A0-E38A-4047-9EAC-BA813902094F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15059153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791FC052-387E-49D0-A206-C468759F4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E81B2328-9B08-47EB-8C8D-893949274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8760463-3F20-4BB0-8EE3-68BF04EC9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9E22-14C0-4376-AE66-99EE2D9B6FEC}" type="datetimeFigureOut">
              <a:rPr lang="en-BZ" smtClean="0"/>
              <a:pPr/>
              <a:t>16/10/2022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965201E-FBAE-44BA-9791-692C0373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A23EE03-EA79-4746-ABA0-B2BC5489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02A0-E38A-4047-9EAC-BA813902094F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43053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FA3B33E-A61A-4CF3-B439-57DEE5559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EA05F9F9-053C-41FE-B752-B0B98AA99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45580FCF-8FB6-40EB-AA92-CD1FDFC32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04071729-5D2E-4EE5-A4E0-CF6CD1397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B55DBDE9-ADD9-43FC-B1BF-21C4116B4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9EE4390B-6AEF-4713-806C-E23CC7DFD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C0E5-8C09-4543-B810-288435ADEF61}" type="datetimeFigureOut">
              <a:rPr lang="vi-VN" smtClean="0"/>
              <a:pPr/>
              <a:t>16/10/2022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19B6191-4DAF-400A-8D2C-E28C10CCE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982BE8FF-31E5-4FEA-A80E-7BAB01ED0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0DE6-1299-41D6-BEC3-BD79FDC908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4908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0EFE5E7-48B0-4784-BC8D-E0F580E7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BC84C68-96EA-4DC1-98B8-FEF8A0673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C0E5-8C09-4543-B810-288435ADEF61}" type="datetimeFigureOut">
              <a:rPr lang="vi-VN" smtClean="0"/>
              <a:pPr/>
              <a:t>16/10/2022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0BF9E88E-4DFA-48C0-8CE7-3EE7AB69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814F9C50-2AA0-4A36-AD33-0B7696B37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0DE6-1299-41D6-BEC3-BD79FDC908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17854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F03D74BB-6E03-4DA9-B156-238A5C77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C0E5-8C09-4543-B810-288435ADEF61}" type="datetimeFigureOut">
              <a:rPr lang="vi-VN" smtClean="0"/>
              <a:pPr/>
              <a:t>16/10/2022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83F2294F-43D5-43C2-A60D-F0DE052FB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02F1A30C-21A6-4574-BF9C-DD07DCDF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0DE6-1299-41D6-BEC3-BD79FDC908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0455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161B9CB-6B7C-4D2B-9B97-195563C5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6D9F909C-7F12-4933-BC91-0BA42F93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967C7DA8-3DEB-455F-8F87-827FE8AC7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C766867D-9AA6-463B-93F5-0EAC36B4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C0E5-8C09-4543-B810-288435ADEF61}" type="datetimeFigureOut">
              <a:rPr lang="vi-VN" smtClean="0"/>
              <a:pPr/>
              <a:t>16/10/2022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1EB2963D-B0FB-46C1-9612-A562D1CD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0E3C9DF6-BB3E-4CBD-994F-B72D74B6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0DE6-1299-41D6-BEC3-BD79FDC908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16771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8FCA792-75CD-4EEB-9CE6-BB404A106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6DC127EA-7AA8-4ED1-9302-9D99144A32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55D1FE41-B7A6-46BE-943D-A150CAE9B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2C1722A-E67C-4CD2-9213-A0B27C406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C0E5-8C09-4543-B810-288435ADEF61}" type="datetimeFigureOut">
              <a:rPr lang="vi-VN" smtClean="0"/>
              <a:pPr/>
              <a:t>16/10/2022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31FDCFB4-1487-44BA-A19D-CA91EE41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DF903304-A178-42CF-8A81-992AB967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0DE6-1299-41D6-BEC3-BD79FDC908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2012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665EDCD3-AB3C-4F07-A028-C41607A25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FDF59BA3-07FC-4C0E-BB7A-7BD4C6C42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24B8EBC-2C3A-436F-ACDD-61FF555FA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1C0E5-8C09-4543-B810-288435ADEF61}" type="datetimeFigureOut">
              <a:rPr lang="vi-VN" smtClean="0"/>
              <a:pPr/>
              <a:t>16/10/2022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C7A2E21-558B-4971-A8F5-F595724C9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971FCBB-533E-4732-9425-41B4677CF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10DE6-1299-41D6-BEC3-BD79FDC908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9548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EECBA5D-174A-4174-852C-A1DE88EF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B4440935-3C78-4833-BE2E-1AC8D1B3B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07719A4-E015-4B6D-9B3C-BD652A0708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DB9A4-BD42-42DE-8E27-683D01332D4D}" type="datetimeFigureOut">
              <a:rPr lang="en-BZ" smtClean="0"/>
              <a:pPr/>
              <a:t>16/10/2022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C955BC98-00E1-4A6A-80B6-55D7395C0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32BA182-34B7-468D-BABA-BAF728771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B2ED6-6A40-43EC-B669-B04EFAF78948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268114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42422-374E-42E5-80A7-243BF58099D0}" type="datetimeFigureOut">
              <a:rPr lang="en-US" smtClean="0"/>
              <a:pPr/>
              <a:t>10/16/2022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4759D-D151-4B3B-B290-F09D002759DF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58853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21ED164A-D698-4F21-A9DB-8A337E364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37B96375-E68D-4A71-9284-848704A08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B569A0B-4031-4D5F-B8A9-CCF5153C0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B9E22-14C0-4376-AE66-99EE2D9B6FEC}" type="datetimeFigureOut">
              <a:rPr lang="en-BZ" smtClean="0"/>
              <a:pPr/>
              <a:t>16/10/2022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8CDCFF8-C6E8-4286-8473-571E63005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DAF5236-B72F-465E-9718-0DC1778E2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F02A0-E38A-4047-9EAC-BA813902094F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xmlns="" val="408106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jpe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7219AAD-84C9-4F02-807D-6071B89A5D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2052" name="TextBox 4">
            <a:extLst>
              <a:ext uri="{FF2B5EF4-FFF2-40B4-BE49-F238E27FC236}">
                <a16:creationId xmlns:a16="http://schemas.microsoft.com/office/drawing/2014/main" xmlns="" id="{2C41500F-62F1-488B-BE00-9FC17798A7F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84085" y="1157324"/>
            <a:ext cx="1146107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10000" dirty="0" err="1">
                <a:solidFill>
                  <a:srgbClr val="FF0000"/>
                </a:solidFill>
                <a:latin typeface="#9Slide05 Atlantika" pitchFamily="2" charset="0"/>
              </a:rPr>
              <a:t>Tiết</a:t>
            </a:r>
            <a:r>
              <a:rPr lang="en-SG" altLang="en-US" sz="10000" dirty="0">
                <a:solidFill>
                  <a:srgbClr val="FF0000"/>
                </a:solidFill>
                <a:latin typeface="#9Slide05 Atlantika" pitchFamily="2" charset="0"/>
              </a:rPr>
              <a:t> </a:t>
            </a:r>
            <a:r>
              <a:rPr lang="en-SG" altLang="en-US" sz="10000" dirty="0" smtClean="0">
                <a:solidFill>
                  <a:srgbClr val="FF0000"/>
                </a:solidFill>
                <a:latin typeface="#9Slide05 Atlantika" pitchFamily="2" charset="0"/>
              </a:rPr>
              <a:t>37,38 </a:t>
            </a:r>
            <a:r>
              <a:rPr lang="en-SG" altLang="en-US" sz="10000" dirty="0" err="1" smtClean="0">
                <a:solidFill>
                  <a:srgbClr val="FF0000"/>
                </a:solidFill>
                <a:latin typeface="#9Slide05 Atlantika" pitchFamily="2" charset="0"/>
              </a:rPr>
              <a:t>Lục</a:t>
            </a:r>
            <a:r>
              <a:rPr lang="en-SG" altLang="en-US" sz="10000" dirty="0" smtClean="0">
                <a:solidFill>
                  <a:srgbClr val="FF0000"/>
                </a:solidFill>
                <a:latin typeface="#9Slide05 Atlantika" pitchFamily="2" charset="0"/>
              </a:rPr>
              <a:t> </a:t>
            </a:r>
            <a:r>
              <a:rPr lang="en-SG" altLang="en-US" sz="10000" dirty="0" err="1">
                <a:solidFill>
                  <a:srgbClr val="FF0000"/>
                </a:solidFill>
                <a:latin typeface="#9Slide05 Atlantika" pitchFamily="2" charset="0"/>
              </a:rPr>
              <a:t>Vân</a:t>
            </a:r>
            <a:r>
              <a:rPr lang="en-SG" altLang="en-US" sz="10000" dirty="0">
                <a:solidFill>
                  <a:srgbClr val="FF0000"/>
                </a:solidFill>
                <a:latin typeface="#9Slide05 Atlantika" pitchFamily="2" charset="0"/>
              </a:rPr>
              <a:t> </a:t>
            </a:r>
            <a:r>
              <a:rPr lang="en-SG" altLang="en-US" sz="10000" dirty="0" err="1">
                <a:solidFill>
                  <a:srgbClr val="FF0000"/>
                </a:solidFill>
                <a:latin typeface="#9Slide05 Atlantika" pitchFamily="2" charset="0"/>
              </a:rPr>
              <a:t>Tiên</a:t>
            </a:r>
            <a:r>
              <a:rPr lang="en-SG" altLang="en-US" sz="10000" dirty="0">
                <a:solidFill>
                  <a:srgbClr val="FF0000"/>
                </a:solidFill>
                <a:latin typeface="#9Slide05 Atlantika" pitchFamily="2" charset="0"/>
              </a:rPr>
              <a:t> </a:t>
            </a:r>
            <a:r>
              <a:rPr lang="en-SG" altLang="en-US" sz="10000" dirty="0" err="1">
                <a:solidFill>
                  <a:srgbClr val="FF0000"/>
                </a:solidFill>
                <a:latin typeface="#9Slide05 Atlantika" pitchFamily="2" charset="0"/>
              </a:rPr>
              <a:t>cứu</a:t>
            </a:r>
            <a:r>
              <a:rPr lang="en-SG" altLang="en-US" sz="10000" dirty="0">
                <a:solidFill>
                  <a:srgbClr val="FF0000"/>
                </a:solidFill>
                <a:latin typeface="#9Slide05 Atlantika" pitchFamily="2" charset="0"/>
              </a:rPr>
              <a:t> </a:t>
            </a:r>
            <a:r>
              <a:rPr lang="en-SG" altLang="en-US" sz="10000" dirty="0" err="1">
                <a:solidFill>
                  <a:srgbClr val="FF0000"/>
                </a:solidFill>
                <a:latin typeface="#9Slide05 Atlantika" pitchFamily="2" charset="0"/>
              </a:rPr>
              <a:t>Kiều</a:t>
            </a:r>
            <a:r>
              <a:rPr lang="en-SG" altLang="en-US" sz="10000" dirty="0">
                <a:solidFill>
                  <a:srgbClr val="FF0000"/>
                </a:solidFill>
                <a:latin typeface="#9Slide05 Atlantika" pitchFamily="2" charset="0"/>
              </a:rPr>
              <a:t> </a:t>
            </a:r>
            <a:r>
              <a:rPr lang="en-SG" altLang="en-US" sz="10000" dirty="0" err="1">
                <a:solidFill>
                  <a:srgbClr val="FF0000"/>
                </a:solidFill>
                <a:latin typeface="#9Slide05 Atlantika" pitchFamily="2" charset="0"/>
              </a:rPr>
              <a:t>Nguyệt</a:t>
            </a:r>
            <a:r>
              <a:rPr lang="en-SG" altLang="en-US" sz="10000" dirty="0">
                <a:solidFill>
                  <a:srgbClr val="FF0000"/>
                </a:solidFill>
                <a:latin typeface="#9Slide05 Atlantika" pitchFamily="2" charset="0"/>
              </a:rPr>
              <a:t> Nga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Ảnh có chứa văn bản&#10;&#10;Mô tả được tạo với mức tin cậy rất cao">
            <a:extLst>
              <a:ext uri="{FF2B5EF4-FFF2-40B4-BE49-F238E27FC236}">
                <a16:creationId xmlns:a16="http://schemas.microsoft.com/office/drawing/2014/main" xmlns="" id="{F3C44FB5-A3AA-4274-A339-CF19CF1EB4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619" r="-1" b="11618"/>
          <a:stretch/>
        </p:blipFill>
        <p:spPr>
          <a:xfrm>
            <a:off x="3105783" y="1"/>
            <a:ext cx="4506342" cy="3193226"/>
          </a:xfrm>
          <a:custGeom>
            <a:avLst/>
            <a:gdLst>
              <a:gd name="connsiteX0" fmla="*/ 288818 w 4063868"/>
              <a:gd name="connsiteY0" fmla="*/ 0 h 3072200"/>
              <a:gd name="connsiteX1" fmla="*/ 3775050 w 4063868"/>
              <a:gd name="connsiteY1" fmla="*/ 0 h 3072200"/>
              <a:gd name="connsiteX2" fmla="*/ 3818625 w 4063868"/>
              <a:gd name="connsiteY2" fmla="*/ 71726 h 3072200"/>
              <a:gd name="connsiteX3" fmla="*/ 4063868 w 4063868"/>
              <a:gd name="connsiteY3" fmla="*/ 1040266 h 3072200"/>
              <a:gd name="connsiteX4" fmla="*/ 2031934 w 4063868"/>
              <a:gd name="connsiteY4" fmla="*/ 3072200 h 3072200"/>
              <a:gd name="connsiteX5" fmla="*/ 0 w 4063868"/>
              <a:gd name="connsiteY5" fmla="*/ 1040266 h 3072200"/>
              <a:gd name="connsiteX6" fmla="*/ 245244 w 4063868"/>
              <a:gd name="connsiteY6" fmla="*/ 71726 h 30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Hình ảnh 8" descr="Ảnh có chứa văn bản, tòa nhà, cuốn sách&#10;&#10;Mô tả được tạo với mức tin cậy rất cao">
            <a:extLst>
              <a:ext uri="{FF2B5EF4-FFF2-40B4-BE49-F238E27FC236}">
                <a16:creationId xmlns:a16="http://schemas.microsoft.com/office/drawing/2014/main" xmlns="" id="{E49448A4-E35C-4B06-968E-36FB03FBCC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311" b="-1"/>
          <a:stretch/>
        </p:blipFill>
        <p:spPr>
          <a:xfrm>
            <a:off x="7555819" y="1300217"/>
            <a:ext cx="4636181" cy="5602093"/>
          </a:xfrm>
          <a:custGeom>
            <a:avLst/>
            <a:gdLst>
              <a:gd name="connsiteX0" fmla="*/ 2879389 w 4351232"/>
              <a:gd name="connsiteY0" fmla="*/ 0 h 5287648"/>
              <a:gd name="connsiteX1" fmla="*/ 4251877 w 4351232"/>
              <a:gd name="connsiteY1" fmla="*/ 347527 h 5287648"/>
              <a:gd name="connsiteX2" fmla="*/ 4351232 w 4351232"/>
              <a:gd name="connsiteY2" fmla="*/ 407886 h 5287648"/>
              <a:gd name="connsiteX3" fmla="*/ 4351232 w 4351232"/>
              <a:gd name="connsiteY3" fmla="*/ 5287648 h 5287648"/>
              <a:gd name="connsiteX4" fmla="*/ 1303444 w 4351232"/>
              <a:gd name="connsiteY4" fmla="*/ 5287648 h 5287648"/>
              <a:gd name="connsiteX5" fmla="*/ 1269495 w 4351232"/>
              <a:gd name="connsiteY5" fmla="*/ 5267024 h 5287648"/>
              <a:gd name="connsiteX6" fmla="*/ 0 w 4351232"/>
              <a:gd name="connsiteY6" fmla="*/ 2879389 h 5287648"/>
              <a:gd name="connsiteX7" fmla="*/ 2879389 w 4351232"/>
              <a:gd name="connsiteY7" fmla="*/ 0 h 528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xmlns="" id="{4571756B-360D-4219-B0FD-FD7E29E892F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919943" y="3671948"/>
            <a:ext cx="450634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10000" b="1" dirty="0">
                <a:solidFill>
                  <a:srgbClr val="FF0000"/>
                </a:solidFill>
                <a:latin typeface="#9Slide05 Atlantika" pitchFamily="2" charset="0"/>
              </a:rPr>
              <a:t>II. </a:t>
            </a:r>
            <a:r>
              <a:rPr lang="en-SG" altLang="en-US" sz="10000" b="1" dirty="0" err="1">
                <a:solidFill>
                  <a:srgbClr val="FF0000"/>
                </a:solidFill>
                <a:latin typeface="#9Slide05 Atlantika" pitchFamily="2" charset="0"/>
              </a:rPr>
              <a:t>Tìm</a:t>
            </a:r>
            <a:r>
              <a:rPr lang="en-SG" altLang="en-US" sz="10000" b="1" dirty="0">
                <a:solidFill>
                  <a:srgbClr val="FF0000"/>
                </a:solidFill>
                <a:latin typeface="#9Slide05 Atlantika" pitchFamily="2" charset="0"/>
              </a:rPr>
              <a:t> </a:t>
            </a:r>
            <a:r>
              <a:rPr lang="en-SG" altLang="en-US" sz="10000" b="1" dirty="0" err="1">
                <a:solidFill>
                  <a:srgbClr val="FF0000"/>
                </a:solidFill>
                <a:latin typeface="#9Slide05 Atlantika" pitchFamily="2" charset="0"/>
              </a:rPr>
              <a:t>hiểu</a:t>
            </a:r>
            <a:r>
              <a:rPr lang="en-SG" altLang="en-US" sz="10000" b="1" dirty="0">
                <a:solidFill>
                  <a:srgbClr val="FF0000"/>
                </a:solidFill>
                <a:latin typeface="#9Slide05 Atlantika" pitchFamily="2" charset="0"/>
              </a:rPr>
              <a:t> </a:t>
            </a:r>
            <a:r>
              <a:rPr lang="en-SG" altLang="en-US" sz="10000" b="1" dirty="0" err="1">
                <a:solidFill>
                  <a:srgbClr val="FF0000"/>
                </a:solidFill>
                <a:latin typeface="#9Slide05 Atlantika" pitchFamily="2" charset="0"/>
              </a:rPr>
              <a:t>văn</a:t>
            </a:r>
            <a:r>
              <a:rPr lang="en-SG" altLang="en-US" sz="10000" b="1" dirty="0">
                <a:solidFill>
                  <a:srgbClr val="FF0000"/>
                </a:solidFill>
                <a:latin typeface="#9Slide05 Atlantika" pitchFamily="2" charset="0"/>
              </a:rPr>
              <a:t> </a:t>
            </a:r>
            <a:r>
              <a:rPr lang="en-SG" altLang="en-US" sz="10000" b="1" dirty="0" err="1">
                <a:solidFill>
                  <a:srgbClr val="FF0000"/>
                </a:solidFill>
                <a:latin typeface="#9Slide05 Atlantika" pitchFamily="2" charset="0"/>
              </a:rPr>
              <a:t>bản</a:t>
            </a:r>
            <a:endParaRPr lang="en-SG" altLang="en-US" sz="10000" b="1" dirty="0">
              <a:solidFill>
                <a:srgbClr val="FF0000"/>
              </a:solidFill>
              <a:latin typeface="#9Slide05 Atlantika" pitchFamily="2" charset="0"/>
            </a:endParaRPr>
          </a:p>
        </p:txBody>
      </p:sp>
      <p:pic>
        <p:nvPicPr>
          <p:cNvPr id="12" name="Chỗ dành sẵn cho Nội dung 4" descr="Ảnh có chứa tường, trong nhà, người đàn ông, người&#10;&#10;Mô tả được tạo với mức tin cậy rất cao">
            <a:extLst>
              <a:ext uri="{FF2B5EF4-FFF2-40B4-BE49-F238E27FC236}">
                <a16:creationId xmlns:a16="http://schemas.microsoft.com/office/drawing/2014/main" xmlns="" id="{E0099AE1-D868-4C57-AB4C-37D217054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9" r="-1" b="21032"/>
          <a:stretch/>
        </p:blipFill>
        <p:spPr>
          <a:xfrm>
            <a:off x="18432" y="2553356"/>
            <a:ext cx="2957817" cy="3095813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295391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Luc Van Tien danh cuop cuu Kieu Nguyet Nga">
            <a:extLst>
              <a:ext uri="{FF2B5EF4-FFF2-40B4-BE49-F238E27FC236}">
                <a16:creationId xmlns:a16="http://schemas.microsoft.com/office/drawing/2014/main" xmlns="" id="{7AC042B7-55F1-4105-8FBE-D4DD65229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7713" cy="68580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2C0F5F9-7640-44A9-9264-8E4ADE810F9E}"/>
              </a:ext>
            </a:extLst>
          </p:cNvPr>
          <p:cNvSpPr/>
          <p:nvPr/>
        </p:nvSpPr>
        <p:spPr>
          <a:xfrm>
            <a:off x="14287" y="5576887"/>
            <a:ext cx="12192000" cy="1281113"/>
          </a:xfrm>
          <a:prstGeom prst="rect">
            <a:avLst/>
          </a:prstGeom>
          <a:solidFill>
            <a:schemeClr val="accent5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en-US" altLang="en-US" sz="4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Hình</a:t>
            </a:r>
            <a:r>
              <a:rPr lang="en-US" altLang="en-US" sz="4200" dirty="0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ảnh</a:t>
            </a:r>
            <a:r>
              <a:rPr lang="en-US" altLang="en-US" sz="4200" dirty="0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Lục</a:t>
            </a:r>
            <a:r>
              <a:rPr lang="en-US" altLang="en-US" sz="4200" dirty="0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Vân</a:t>
            </a:r>
            <a:r>
              <a:rPr lang="en-US" altLang="en-US" sz="4200" dirty="0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Tiên</a:t>
            </a:r>
            <a:endParaRPr lang="en-US" altLang="en-US" sz="4200" dirty="0">
              <a:solidFill>
                <a:srgbClr val="FF0000"/>
              </a:solidFill>
              <a:latin typeface="#9Slide03 Arima Madurai Black" panose="00000A00000000000000" pitchFamily="2" charset="0"/>
              <a:ea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văn 9\Lục Vân Tiên.jpg"/>
          <p:cNvPicPr>
            <a:picLocks noChangeAspect="1" noChangeArrowheads="1"/>
          </p:cNvPicPr>
          <p:nvPr/>
        </p:nvPicPr>
        <p:blipFill rotWithShape="1">
          <a:blip r:embed="rId3"/>
          <a:srcRect t="19377" b="19378"/>
          <a:stretch/>
        </p:blipFill>
        <p:spPr bwMode="auto">
          <a:xfrm>
            <a:off x="-1" y="10"/>
            <a:ext cx="12192001" cy="4666928"/>
          </a:xfrm>
          <a:prstGeom prst="rect">
            <a:avLst/>
          </a:prstGeom>
          <a:noFill/>
        </p:spPr>
      </p:pic>
      <p:pic>
        <p:nvPicPr>
          <p:cNvPr id="1028" name="Picture 191">
            <a:extLst>
              <a:ext uri="{FF2B5EF4-FFF2-40B4-BE49-F238E27FC236}">
                <a16:creationId xmlns:a16="http://schemas.microsoft.com/office/drawing/2014/main" xmlns="" id="{EE09A529-E47C-4634-BB98-0A9526C37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3" name="Oval 192">
            <a:extLst>
              <a:ext uri="{FF2B5EF4-FFF2-40B4-BE49-F238E27FC236}">
                <a16:creationId xmlns:a16="http://schemas.microsoft.com/office/drawing/2014/main" xmlns="" id="{569C1A01-6FB5-43CE-ADCC-936728ACA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DF91923-E4F8-40FB-B376-82F7755DE9F2}"/>
              </a:ext>
            </a:extLst>
          </p:cNvPr>
          <p:cNvSpPr/>
          <p:nvPr/>
        </p:nvSpPr>
        <p:spPr>
          <a:xfrm>
            <a:off x="128733" y="4388303"/>
            <a:ext cx="1268541" cy="21919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Hoàn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cảnh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chiến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đấu</a:t>
            </a:r>
            <a:endParaRPr lang="en-SG" sz="30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B5EAFBC-F1C6-430D-A4E9-ADB9E468990D}"/>
              </a:ext>
            </a:extLst>
          </p:cNvPr>
          <p:cNvGrpSpPr/>
          <p:nvPr/>
        </p:nvGrpSpPr>
        <p:grpSpPr>
          <a:xfrm>
            <a:off x="1486676" y="4726783"/>
            <a:ext cx="3102346" cy="1514983"/>
            <a:chOff x="1181" y="2220092"/>
            <a:chExt cx="3102346" cy="1514983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xmlns="" id="{A93E37C5-6149-42DA-9174-074A267E03F7}"/>
                </a:ext>
              </a:extLst>
            </p:cNvPr>
            <p:cNvSpPr/>
            <p:nvPr/>
          </p:nvSpPr>
          <p:spPr>
            <a:xfrm>
              <a:off x="1181" y="2220092"/>
              <a:ext cx="3102346" cy="151498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rrow: Chevron 4">
              <a:extLst>
                <a:ext uri="{FF2B5EF4-FFF2-40B4-BE49-F238E27FC236}">
                  <a16:creationId xmlns:a16="http://schemas.microsoft.com/office/drawing/2014/main" xmlns="" id="{D9881103-5E0D-414E-A6E2-C0E7FDC81983}"/>
                </a:ext>
              </a:extLst>
            </p:cNvPr>
            <p:cNvSpPr txBox="1"/>
            <p:nvPr/>
          </p:nvSpPr>
          <p:spPr>
            <a:xfrm>
              <a:off x="758673" y="2220092"/>
              <a:ext cx="1587363" cy="1514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SG" sz="2400" kern="12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Trên</a:t>
              </a:r>
              <a:r>
                <a:rPr lang="en-SG" sz="2400" kern="12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SG" sz="2400" kern="12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đường</a:t>
              </a:r>
              <a:r>
                <a:rPr lang="en-SG" sz="2400" kern="12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SG" sz="2400" kern="12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lên</a:t>
              </a:r>
              <a:r>
                <a:rPr lang="en-SG" sz="2400" kern="12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SG" sz="2400" kern="12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kinh</a:t>
              </a:r>
              <a:r>
                <a:rPr lang="en-SG" sz="2400" kern="12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SG" sz="2400" kern="12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dự</a:t>
              </a:r>
              <a:r>
                <a:rPr lang="en-SG" sz="2400" kern="12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SG" sz="2400" kern="12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thi</a:t>
              </a:r>
              <a:endParaRPr lang="en-SG" sz="2400" kern="12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2DBA021-13A8-41FD-A7E1-0A752A82301A}"/>
              </a:ext>
            </a:extLst>
          </p:cNvPr>
          <p:cNvGrpSpPr/>
          <p:nvPr/>
        </p:nvGrpSpPr>
        <p:grpSpPr>
          <a:xfrm>
            <a:off x="3893666" y="4731040"/>
            <a:ext cx="3979332" cy="1514983"/>
            <a:chOff x="2724781" y="2220092"/>
            <a:chExt cx="3979332" cy="1514983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xmlns="" id="{FC4427CF-794B-43BE-B21F-5492209EDB6C}"/>
                </a:ext>
              </a:extLst>
            </p:cNvPr>
            <p:cNvSpPr/>
            <p:nvPr/>
          </p:nvSpPr>
          <p:spPr>
            <a:xfrm>
              <a:off x="2724781" y="2220092"/>
              <a:ext cx="3979332" cy="151498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Arrow: Chevron 4">
              <a:extLst>
                <a:ext uri="{FF2B5EF4-FFF2-40B4-BE49-F238E27FC236}">
                  <a16:creationId xmlns:a16="http://schemas.microsoft.com/office/drawing/2014/main" xmlns="" id="{26F33D79-3F53-4E15-8A78-34F94F10853B}"/>
                </a:ext>
              </a:extLst>
            </p:cNvPr>
            <p:cNvSpPr txBox="1"/>
            <p:nvPr/>
          </p:nvSpPr>
          <p:spPr>
            <a:xfrm>
              <a:off x="3482273" y="2220092"/>
              <a:ext cx="2464349" cy="1514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SG" sz="2400" kern="12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Chiến</a:t>
              </a:r>
              <a:r>
                <a:rPr lang="en-SG" sz="2400" kern="12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SG" sz="2400" kern="12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đấu</a:t>
              </a:r>
              <a:r>
                <a:rPr lang="en-SG" sz="2400" kern="12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1 </a:t>
              </a:r>
              <a:r>
                <a:rPr lang="en-SG" sz="2400" kern="12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mình</a:t>
              </a:r>
              <a:r>
                <a:rPr lang="en-SG" sz="2400" kern="12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SG" sz="2400" kern="12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với</a:t>
              </a:r>
              <a:r>
                <a:rPr lang="en-SG" sz="2400" kern="12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SG" sz="2400" kern="12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đảng</a:t>
              </a:r>
              <a:r>
                <a:rPr lang="en-SG" sz="2400" kern="12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SG" sz="2400" kern="12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cướp</a:t>
              </a:r>
              <a:r>
                <a:rPr lang="en-SG" sz="2400" kern="12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SG" sz="2400" kern="12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khét</a:t>
              </a:r>
              <a:r>
                <a:rPr lang="en-SG" sz="2400" kern="12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SG" sz="2400" kern="12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tiếng</a:t>
              </a:r>
              <a:endParaRPr lang="en-SG" sz="2400" kern="12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2C0D1C0-2901-4C6E-9C27-CD3A91C0876A}"/>
              </a:ext>
            </a:extLst>
          </p:cNvPr>
          <p:cNvGrpSpPr/>
          <p:nvPr/>
        </p:nvGrpSpPr>
        <p:grpSpPr>
          <a:xfrm>
            <a:off x="7192288" y="4731039"/>
            <a:ext cx="4931385" cy="1514983"/>
            <a:chOff x="6325367" y="2220092"/>
            <a:chExt cx="4931385" cy="1514983"/>
          </a:xfrm>
        </p:grpSpPr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xmlns="" id="{EA892315-9CB4-42D2-8018-7F904E8F7744}"/>
                </a:ext>
              </a:extLst>
            </p:cNvPr>
            <p:cNvSpPr/>
            <p:nvPr/>
          </p:nvSpPr>
          <p:spPr>
            <a:xfrm>
              <a:off x="6325367" y="2220092"/>
              <a:ext cx="4931385" cy="151498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rrow: Chevron 4">
              <a:extLst>
                <a:ext uri="{FF2B5EF4-FFF2-40B4-BE49-F238E27FC236}">
                  <a16:creationId xmlns:a16="http://schemas.microsoft.com/office/drawing/2014/main" xmlns="" id="{878243AA-2396-4BD7-95AD-23C065612C2A}"/>
                </a:ext>
              </a:extLst>
            </p:cNvPr>
            <p:cNvSpPr txBox="1"/>
            <p:nvPr/>
          </p:nvSpPr>
          <p:spPr>
            <a:xfrm>
              <a:off x="7082859" y="2220092"/>
              <a:ext cx="3416402" cy="1514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SG" sz="2400" kern="1200" dirty="0">
                  <a:latin typeface="#9Slide03 Arima Madurai" panose="00000500000000000000" pitchFamily="2" charset="0"/>
                  <a:cs typeface="#9Slide03 Arima Madurai" panose="00000500000000000000" pitchFamily="2" charset="0"/>
                  <a:sym typeface="Wingdings" panose="05000000000000000000" pitchFamily="2" charset="2"/>
                </a:rPr>
                <a:t> </a:t>
              </a:r>
              <a:r>
                <a:rPr lang="en-SG" sz="2400" kern="12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  <a:sym typeface="Wingdings" panose="05000000000000000000" pitchFamily="2" charset="2"/>
                </a:rPr>
                <a:t>Hoàn</a:t>
              </a:r>
              <a:r>
                <a:rPr lang="en-SG" sz="2400" kern="1200" dirty="0">
                  <a:latin typeface="#9Slide03 Arima Madurai" panose="00000500000000000000" pitchFamily="2" charset="0"/>
                  <a:cs typeface="#9Slide03 Arima Madurai" panose="00000500000000000000" pitchFamily="2" charset="0"/>
                  <a:sym typeface="Wingdings" panose="05000000000000000000" pitchFamily="2" charset="2"/>
                </a:rPr>
                <a:t> </a:t>
              </a:r>
              <a:r>
                <a:rPr lang="en-SG" sz="2400" kern="12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  <a:sym typeface="Wingdings" panose="05000000000000000000" pitchFamily="2" charset="2"/>
                </a:rPr>
                <a:t>cảnh</a:t>
              </a:r>
              <a:r>
                <a:rPr lang="en-SG" sz="2400" kern="1200" dirty="0">
                  <a:latin typeface="#9Slide03 Arima Madurai" panose="00000500000000000000" pitchFamily="2" charset="0"/>
                  <a:cs typeface="#9Slide03 Arima Madurai" panose="00000500000000000000" pitchFamily="2" charset="0"/>
                  <a:sym typeface="Wingdings" panose="05000000000000000000" pitchFamily="2" charset="2"/>
                </a:rPr>
                <a:t> </a:t>
              </a:r>
              <a:r>
                <a:rPr lang="en-SG" sz="2400" kern="12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  <a:sym typeface="Wingdings" panose="05000000000000000000" pitchFamily="2" charset="2"/>
                </a:rPr>
                <a:t>đầy</a:t>
              </a:r>
              <a:r>
                <a:rPr lang="en-SG" sz="2400" kern="1200" dirty="0">
                  <a:latin typeface="#9Slide03 Arima Madurai" panose="00000500000000000000" pitchFamily="2" charset="0"/>
                  <a:cs typeface="#9Slide03 Arima Madurai" panose="00000500000000000000" pitchFamily="2" charset="0"/>
                  <a:sym typeface="Wingdings" panose="05000000000000000000" pitchFamily="2" charset="2"/>
                </a:rPr>
                <a:t> </a:t>
              </a:r>
              <a:r>
                <a:rPr lang="en-SG" sz="2400" kern="12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  <a:sym typeface="Wingdings" panose="05000000000000000000" pitchFamily="2" charset="2"/>
                </a:rPr>
                <a:t>thử</a:t>
              </a:r>
              <a:r>
                <a:rPr lang="en-SG" sz="2400" kern="1200" dirty="0">
                  <a:latin typeface="#9Slide03 Arima Madurai" panose="00000500000000000000" pitchFamily="2" charset="0"/>
                  <a:cs typeface="#9Slide03 Arima Madurai" panose="00000500000000000000" pitchFamily="2" charset="0"/>
                  <a:sym typeface="Wingdings" panose="05000000000000000000" pitchFamily="2" charset="2"/>
                </a:rPr>
                <a:t> </a:t>
              </a:r>
              <a:r>
                <a:rPr lang="en-SG" sz="2400" kern="12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  <a:sym typeface="Wingdings" panose="05000000000000000000" pitchFamily="2" charset="2"/>
                </a:rPr>
                <a:t>thách</a:t>
              </a:r>
              <a:r>
                <a:rPr lang="en-SG" sz="2400" kern="1200" dirty="0">
                  <a:latin typeface="#9Slide03 Arima Madurai" panose="00000500000000000000" pitchFamily="2" charset="0"/>
                  <a:cs typeface="#9Slide03 Arima Madurai" panose="00000500000000000000" pitchFamily="2" charset="0"/>
                  <a:sym typeface="Wingdings" panose="05000000000000000000" pitchFamily="2" charset="2"/>
                </a:rPr>
                <a:t>, </a:t>
              </a:r>
              <a:r>
                <a:rPr lang="en-SG" sz="2400" kern="12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  <a:sym typeface="Wingdings" panose="05000000000000000000" pitchFamily="2" charset="2"/>
                </a:rPr>
                <a:t>làm</a:t>
              </a:r>
              <a:r>
                <a:rPr lang="en-SG" sz="2400" kern="1200" dirty="0">
                  <a:latin typeface="#9Slide03 Arima Madurai" panose="00000500000000000000" pitchFamily="2" charset="0"/>
                  <a:cs typeface="#9Slide03 Arima Madurai" panose="00000500000000000000" pitchFamily="2" charset="0"/>
                  <a:sym typeface="Wingdings" panose="05000000000000000000" pitchFamily="2" charset="2"/>
                </a:rPr>
                <a:t> </a:t>
              </a:r>
              <a:r>
                <a:rPr lang="en-SG" sz="2400" kern="12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  <a:sym typeface="Wingdings" panose="05000000000000000000" pitchFamily="2" charset="2"/>
                </a:rPr>
                <a:t>sáng</a:t>
              </a:r>
              <a:r>
                <a:rPr lang="en-SG" sz="2400" kern="1200" dirty="0">
                  <a:latin typeface="#9Slide03 Arima Madurai" panose="00000500000000000000" pitchFamily="2" charset="0"/>
                  <a:cs typeface="#9Slide03 Arima Madurai" panose="00000500000000000000" pitchFamily="2" charset="0"/>
                  <a:sym typeface="Wingdings" panose="05000000000000000000" pitchFamily="2" charset="2"/>
                </a:rPr>
                <a:t> </a:t>
              </a:r>
              <a:r>
                <a:rPr lang="en-SG" sz="2400" kern="12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  <a:sym typeface="Wingdings" panose="05000000000000000000" pitchFamily="2" charset="2"/>
                </a:rPr>
                <a:t>lên</a:t>
              </a:r>
              <a:r>
                <a:rPr lang="en-SG" sz="2400" kern="1200" dirty="0">
                  <a:latin typeface="#9Slide03 Arima Madurai" panose="00000500000000000000" pitchFamily="2" charset="0"/>
                  <a:cs typeface="#9Slide03 Arima Madurai" panose="00000500000000000000" pitchFamily="2" charset="0"/>
                  <a:sym typeface="Wingdings" panose="05000000000000000000" pitchFamily="2" charset="2"/>
                </a:rPr>
                <a:t> </a:t>
              </a:r>
              <a:r>
                <a:rPr lang="en-SG" sz="2400" kern="12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  <a:sym typeface="Wingdings" panose="05000000000000000000" pitchFamily="2" charset="2"/>
                </a:rPr>
                <a:t>vẻ</a:t>
              </a:r>
              <a:r>
                <a:rPr lang="en-SG" sz="2400" kern="1200" dirty="0">
                  <a:latin typeface="#9Slide03 Arima Madurai" panose="00000500000000000000" pitchFamily="2" charset="0"/>
                  <a:cs typeface="#9Slide03 Arima Madurai" panose="00000500000000000000" pitchFamily="2" charset="0"/>
                  <a:sym typeface="Wingdings" panose="05000000000000000000" pitchFamily="2" charset="2"/>
                </a:rPr>
                <a:t> </a:t>
              </a:r>
              <a:r>
                <a:rPr lang="en-SG" sz="2400" kern="12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  <a:sym typeface="Wingdings" panose="05000000000000000000" pitchFamily="2" charset="2"/>
                </a:rPr>
                <a:t>đẹp</a:t>
              </a:r>
              <a:r>
                <a:rPr lang="en-SG" sz="2400" kern="1200" dirty="0">
                  <a:latin typeface="#9Slide03 Arima Madurai" panose="00000500000000000000" pitchFamily="2" charset="0"/>
                  <a:cs typeface="#9Slide03 Arima Madurai" panose="00000500000000000000" pitchFamily="2" charset="0"/>
                  <a:sym typeface="Wingdings" panose="05000000000000000000" pitchFamily="2" charset="2"/>
                </a:rPr>
                <a:t> </a:t>
              </a:r>
              <a:r>
                <a:rPr lang="en-SG" sz="2400" kern="12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  <a:sym typeface="Wingdings" panose="05000000000000000000" pitchFamily="2" charset="2"/>
                </a:rPr>
                <a:t>phẩm</a:t>
              </a:r>
              <a:r>
                <a:rPr lang="en-SG" sz="2400" kern="1200" dirty="0">
                  <a:latin typeface="#9Slide03 Arima Madurai" panose="00000500000000000000" pitchFamily="2" charset="0"/>
                  <a:cs typeface="#9Slide03 Arima Madurai" panose="00000500000000000000" pitchFamily="2" charset="0"/>
                  <a:sym typeface="Wingdings" panose="05000000000000000000" pitchFamily="2" charset="2"/>
                </a:rPr>
                <a:t> </a:t>
              </a:r>
              <a:r>
                <a:rPr lang="en-SG" sz="2400" kern="12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  <a:sym typeface="Wingdings" panose="05000000000000000000" pitchFamily="2" charset="2"/>
                </a:rPr>
                <a:t>chất</a:t>
              </a:r>
              <a:endParaRPr lang="en-SG" sz="2400" kern="12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C511376-2B4C-48F6-9F30-BFD803C690A5}"/>
              </a:ext>
            </a:extLst>
          </p:cNvPr>
          <p:cNvSpPr/>
          <p:nvPr/>
        </p:nvSpPr>
        <p:spPr>
          <a:xfrm>
            <a:off x="128733" y="99631"/>
            <a:ext cx="4718306" cy="1281113"/>
          </a:xfrm>
          <a:prstGeom prst="rect">
            <a:avLst/>
          </a:prstGeom>
          <a:solidFill>
            <a:schemeClr val="accent5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* </a:t>
            </a:r>
            <a:r>
              <a:rPr lang="en-US" altLang="en-US" sz="4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Khi</a:t>
            </a:r>
            <a:r>
              <a:rPr lang="en-US" altLang="en-US" sz="4200" dirty="0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đánh</a:t>
            </a:r>
            <a:r>
              <a:rPr lang="en-US" altLang="en-US" sz="4200" dirty="0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 c</a:t>
            </a:r>
            <a:r>
              <a:rPr lang="vi-VN" altLang="en-US" sz="4200" dirty="0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altLang="en-US" sz="4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ớp</a:t>
            </a:r>
            <a:endParaRPr lang="en-US" altLang="en-US" sz="4200" dirty="0">
              <a:solidFill>
                <a:srgbClr val="FF0000"/>
              </a:solidFill>
              <a:latin typeface="#9Slide03 Arima Madurai Black" panose="00000A00000000000000" pitchFamily="2" charset="0"/>
              <a:ea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02">
            <a:extLst>
              <a:ext uri="{FF2B5EF4-FFF2-40B4-BE49-F238E27FC236}">
                <a16:creationId xmlns:a16="http://schemas.microsoft.com/office/drawing/2014/main" xmlns="" id="{0F38DFEF-C140-423C-AD9E-5F4289AB7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5828" r="20308"/>
          <a:stretch/>
        </p:blipFill>
        <p:spPr bwMode="auto">
          <a:xfrm>
            <a:off x="5867400" y="10"/>
            <a:ext cx="6324601" cy="6857990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9AE98B8-B73A-4724-B639-017087F92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21A24DAB-8D28-4BF7-B1A6-4B5B1B938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1004270"/>
              </p:ext>
            </p:extLst>
          </p:nvPr>
        </p:nvGraphicFramePr>
        <p:xfrm>
          <a:off x="-286167" y="2237223"/>
          <a:ext cx="6775437" cy="4476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44018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736CF9D-4BC3-4F4B-847F-359D8702D6BC}"/>
              </a:ext>
            </a:extLst>
          </p:cNvPr>
          <p:cNvGrpSpPr/>
          <p:nvPr/>
        </p:nvGrpSpPr>
        <p:grpSpPr>
          <a:xfrm>
            <a:off x="-1269591" y="-1054100"/>
            <a:ext cx="3810000" cy="3759200"/>
            <a:chOff x="-1270000" y="-2184400"/>
            <a:chExt cx="3810000" cy="37592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0202E74E-8277-41C0-9B3A-36BB8F0ED30F}"/>
                </a:ext>
              </a:extLst>
            </p:cNvPr>
            <p:cNvSpPr/>
            <p:nvPr/>
          </p:nvSpPr>
          <p:spPr>
            <a:xfrm>
              <a:off x="-1270000" y="-2184400"/>
              <a:ext cx="3810000" cy="37592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3270D3C-C78A-4060-BFC2-A382C5F4B96B}"/>
                </a:ext>
              </a:extLst>
            </p:cNvPr>
            <p:cNvSpPr txBox="1"/>
            <p:nvPr/>
          </p:nvSpPr>
          <p:spPr>
            <a:xfrm flipH="1">
              <a:off x="287019" y="-535038"/>
              <a:ext cx="166878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4400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Hành</a:t>
              </a:r>
              <a:r>
                <a:rPr lang="en-SG" sz="44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SG" sz="4400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động</a:t>
              </a:r>
              <a:endParaRPr lang="en-SG" sz="4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2F93A8-49B6-43D4-B641-B12664CC3BED}"/>
              </a:ext>
            </a:extLst>
          </p:cNvPr>
          <p:cNvSpPr txBox="1"/>
          <p:nvPr/>
        </p:nvSpPr>
        <p:spPr>
          <a:xfrm>
            <a:off x="2901029" y="841483"/>
            <a:ext cx="85587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sz="36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Vân</a:t>
            </a:r>
            <a:r>
              <a:rPr lang="en-SG" sz="36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Tiên</a:t>
            </a:r>
            <a:r>
              <a:rPr lang="en-SG" sz="36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ghé</a:t>
            </a:r>
            <a:r>
              <a:rPr lang="en-SG" sz="36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lại</a:t>
            </a:r>
            <a:r>
              <a:rPr lang="en-SG" sz="36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bên</a:t>
            </a:r>
            <a:r>
              <a:rPr lang="en-SG" sz="36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đàng</a:t>
            </a:r>
            <a:endParaRPr lang="en-SG" sz="3600" b="1" dirty="0">
              <a:solidFill>
                <a:srgbClr val="0070C0"/>
              </a:solidFill>
              <a:latin typeface="#9Slide05 Angelline" pitchFamily="2" charset="0"/>
              <a:cs typeface="#9Slide03 Arima Madurai Black" panose="00000A00000000000000" pitchFamily="2" charset="0"/>
            </a:endParaRPr>
          </a:p>
          <a:p>
            <a:pPr algn="ctr"/>
            <a:r>
              <a:rPr lang="en-SG" sz="36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Bẻ</a:t>
            </a:r>
            <a:r>
              <a:rPr lang="en-SG" sz="36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cây</a:t>
            </a:r>
            <a:r>
              <a:rPr lang="en-SG" sz="36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làm</a:t>
            </a:r>
            <a:r>
              <a:rPr lang="en-SG" sz="36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gậy</a:t>
            </a:r>
            <a:r>
              <a:rPr lang="en-SG" sz="36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nhằm</a:t>
            </a:r>
            <a:r>
              <a:rPr lang="en-SG" sz="36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làng</a:t>
            </a:r>
            <a:r>
              <a:rPr lang="en-SG" sz="36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xông</a:t>
            </a:r>
            <a:r>
              <a:rPr lang="en-SG" sz="36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vô</a:t>
            </a:r>
            <a:endParaRPr lang="en-SG" sz="3600" b="1" dirty="0">
              <a:solidFill>
                <a:srgbClr val="0070C0"/>
              </a:solidFill>
              <a:latin typeface="#9Slide05 Angelline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9E2FF1D-0813-49EE-B9CD-3D5BE0DC9811}"/>
              </a:ext>
            </a:extLst>
          </p:cNvPr>
          <p:cNvSpPr/>
          <p:nvPr/>
        </p:nvSpPr>
        <p:spPr>
          <a:xfrm>
            <a:off x="2834641" y="2261450"/>
            <a:ext cx="4096512" cy="8872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bẻ</a:t>
            </a:r>
            <a:r>
              <a:rPr lang="en-SG" sz="3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cây</a:t>
            </a:r>
            <a:r>
              <a:rPr lang="en-SG" sz="3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, </a:t>
            </a:r>
            <a:r>
              <a:rPr lang="en-SG" sz="3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xông</a:t>
            </a:r>
            <a:r>
              <a:rPr lang="en-SG" sz="3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vô</a:t>
            </a:r>
            <a:endParaRPr lang="en-SG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F748438-4FE4-4FBB-8B49-6255FB4174F0}"/>
              </a:ext>
            </a:extLst>
          </p:cNvPr>
          <p:cNvSpPr/>
          <p:nvPr/>
        </p:nvSpPr>
        <p:spPr>
          <a:xfrm>
            <a:off x="2834640" y="3368387"/>
            <a:ext cx="7196327" cy="8872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</a:t>
            </a:r>
            <a:r>
              <a:rPr lang="en-SG" sz="3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dũng</a:t>
            </a:r>
            <a:r>
              <a:rPr lang="en-SG" sz="3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cảm</a:t>
            </a:r>
            <a:r>
              <a:rPr lang="en-SG" sz="3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, </a:t>
            </a:r>
            <a:r>
              <a:rPr lang="en-SG" sz="3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vì</a:t>
            </a:r>
            <a:r>
              <a:rPr lang="en-SG" sz="3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nghĩa</a:t>
            </a:r>
            <a:r>
              <a:rPr lang="en-SG" sz="3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quên</a:t>
            </a:r>
            <a:r>
              <a:rPr lang="en-SG" sz="3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thân</a:t>
            </a:r>
            <a:endParaRPr lang="en-SG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736CF9D-4BC3-4F4B-847F-359D8702D6BC}"/>
              </a:ext>
            </a:extLst>
          </p:cNvPr>
          <p:cNvGrpSpPr/>
          <p:nvPr/>
        </p:nvGrpSpPr>
        <p:grpSpPr>
          <a:xfrm>
            <a:off x="-1269591" y="-1054100"/>
            <a:ext cx="3810000" cy="3759200"/>
            <a:chOff x="-1270000" y="-2184400"/>
            <a:chExt cx="3810000" cy="37592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0202E74E-8277-41C0-9B3A-36BB8F0ED30F}"/>
                </a:ext>
              </a:extLst>
            </p:cNvPr>
            <p:cNvSpPr/>
            <p:nvPr/>
          </p:nvSpPr>
          <p:spPr>
            <a:xfrm>
              <a:off x="-1270000" y="-2184400"/>
              <a:ext cx="3810000" cy="37592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3270D3C-C78A-4060-BFC2-A382C5F4B96B}"/>
                </a:ext>
              </a:extLst>
            </p:cNvPr>
            <p:cNvSpPr txBox="1"/>
            <p:nvPr/>
          </p:nvSpPr>
          <p:spPr>
            <a:xfrm flipH="1">
              <a:off x="287019" y="-535038"/>
              <a:ext cx="166878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4400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Lời</a:t>
              </a:r>
              <a:r>
                <a:rPr lang="en-SG" sz="44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SG" sz="4400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nói</a:t>
              </a:r>
              <a:endParaRPr lang="en-SG" sz="4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2F93A8-49B6-43D4-B641-B12664CC3BED}"/>
              </a:ext>
            </a:extLst>
          </p:cNvPr>
          <p:cNvSpPr txBox="1"/>
          <p:nvPr/>
        </p:nvSpPr>
        <p:spPr>
          <a:xfrm>
            <a:off x="2901327" y="854587"/>
            <a:ext cx="86950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sz="40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Kêu</a:t>
            </a:r>
            <a:r>
              <a:rPr lang="en-SG" sz="40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0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rằng</a:t>
            </a:r>
            <a:r>
              <a:rPr lang="en-SG" sz="40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0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bớ</a:t>
            </a:r>
            <a:r>
              <a:rPr lang="en-SG" sz="40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0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đảng</a:t>
            </a:r>
            <a:r>
              <a:rPr lang="en-SG" sz="40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hung </a:t>
            </a:r>
            <a:r>
              <a:rPr lang="en-SG" sz="40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đồ</a:t>
            </a:r>
            <a:endParaRPr lang="en-SG" sz="4000" b="1" dirty="0">
              <a:solidFill>
                <a:srgbClr val="0070C0"/>
              </a:solidFill>
              <a:latin typeface="#9Slide05 Angelline" pitchFamily="2" charset="0"/>
              <a:cs typeface="#9Slide03 Arima Madurai Black" panose="00000A00000000000000" pitchFamily="2" charset="0"/>
            </a:endParaRPr>
          </a:p>
          <a:p>
            <a:pPr algn="ctr"/>
            <a:r>
              <a:rPr lang="en-SG" sz="40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Chớ</a:t>
            </a:r>
            <a:r>
              <a:rPr lang="en-SG" sz="40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0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quen</a:t>
            </a:r>
            <a:r>
              <a:rPr lang="en-SG" sz="40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0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làm</a:t>
            </a:r>
            <a:r>
              <a:rPr lang="en-SG" sz="40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0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thói</a:t>
            </a:r>
            <a:r>
              <a:rPr lang="en-SG" sz="40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0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hồ</a:t>
            </a:r>
            <a:r>
              <a:rPr lang="en-SG" sz="40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0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đồ</a:t>
            </a:r>
            <a:r>
              <a:rPr lang="en-SG" sz="40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0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hại</a:t>
            </a:r>
            <a:r>
              <a:rPr lang="en-SG" sz="40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0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dân</a:t>
            </a:r>
            <a:endParaRPr lang="en-SG" sz="4000" b="1" dirty="0">
              <a:solidFill>
                <a:srgbClr val="0070C0"/>
              </a:solidFill>
              <a:latin typeface="#9Slide05 Angelline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9E2FF1D-0813-49EE-B9CD-3D5BE0DC9811}"/>
              </a:ext>
            </a:extLst>
          </p:cNvPr>
          <p:cNvSpPr/>
          <p:nvPr/>
        </p:nvSpPr>
        <p:spPr>
          <a:xfrm>
            <a:off x="1793164" y="2829847"/>
            <a:ext cx="9803172" cy="11983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 </a:t>
            </a:r>
            <a:r>
              <a:rPr lang="en-SG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Ngôn</a:t>
            </a:r>
            <a:r>
              <a:rPr lang="en-SG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SG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SG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chàng</a:t>
            </a:r>
            <a:r>
              <a:rPr lang="en-SG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dứt</a:t>
            </a:r>
            <a:r>
              <a:rPr lang="en-SG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khoát,cảnh</a:t>
            </a:r>
            <a:r>
              <a:rPr lang="en-SG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cáo</a:t>
            </a:r>
            <a:r>
              <a:rPr lang="en-SG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SG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răn</a:t>
            </a:r>
            <a:r>
              <a:rPr lang="en-SG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đe</a:t>
            </a:r>
            <a:r>
              <a:rPr lang="en-SG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SG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6EA517-C0ED-45A0-8980-8B5FBB9FB517}"/>
              </a:ext>
            </a:extLst>
          </p:cNvPr>
          <p:cNvSpPr txBox="1"/>
          <p:nvPr/>
        </p:nvSpPr>
        <p:spPr>
          <a:xfrm>
            <a:off x="2907423" y="860683"/>
            <a:ext cx="86950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sz="40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Kêu</a:t>
            </a:r>
            <a:r>
              <a:rPr lang="en-SG" sz="40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0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rằng</a:t>
            </a:r>
            <a:r>
              <a:rPr lang="en-SG" sz="40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bớ</a:t>
            </a:r>
            <a:r>
              <a:rPr lang="en-SG" sz="40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đảng</a:t>
            </a:r>
            <a:r>
              <a:rPr lang="en-SG" sz="40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hung </a:t>
            </a:r>
            <a:r>
              <a:rPr lang="en-SG" sz="4000" b="1" dirty="0" err="1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đồ</a:t>
            </a:r>
            <a:endParaRPr lang="en-SG" sz="4000" b="1" dirty="0">
              <a:solidFill>
                <a:srgbClr val="FF0000"/>
              </a:solidFill>
              <a:latin typeface="#9Slide05 Angelline" pitchFamily="2" charset="0"/>
              <a:cs typeface="#9Slide03 Arima Madurai Black" panose="00000A00000000000000" pitchFamily="2" charset="0"/>
            </a:endParaRPr>
          </a:p>
          <a:p>
            <a:pPr algn="ctr"/>
            <a:r>
              <a:rPr lang="en-SG" sz="4000" b="1" dirty="0" err="1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Chớ</a:t>
            </a:r>
            <a:r>
              <a:rPr lang="en-SG" sz="40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quen</a:t>
            </a:r>
            <a:r>
              <a:rPr lang="en-SG" sz="40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làm</a:t>
            </a:r>
            <a:r>
              <a:rPr lang="en-SG" sz="40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thói</a:t>
            </a:r>
            <a:r>
              <a:rPr lang="en-SG" sz="40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hồ</a:t>
            </a:r>
            <a:r>
              <a:rPr lang="en-SG" sz="40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đồ</a:t>
            </a:r>
            <a:r>
              <a:rPr lang="en-SG" sz="40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hại</a:t>
            </a:r>
            <a:r>
              <a:rPr lang="en-SG" sz="40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dân</a:t>
            </a:r>
            <a:endParaRPr lang="en-SG" sz="4000" b="1" dirty="0">
              <a:solidFill>
                <a:srgbClr val="FF0000"/>
              </a:solidFill>
              <a:latin typeface="#9Slide05 Angelline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63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3439900-2DAA-43B3-B664-8B53CEB38D43}"/>
              </a:ext>
            </a:extLst>
          </p:cNvPr>
          <p:cNvSpPr/>
          <p:nvPr/>
        </p:nvSpPr>
        <p:spPr>
          <a:xfrm>
            <a:off x="357556" y="424975"/>
            <a:ext cx="4708220" cy="11983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-</a:t>
            </a:r>
            <a:r>
              <a:rPr lang="en-SG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Hình</a:t>
            </a:r>
            <a:r>
              <a:rPr lang="en-SG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ảnh</a:t>
            </a:r>
            <a:r>
              <a:rPr lang="en-SG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bọn</a:t>
            </a:r>
            <a:r>
              <a:rPr lang="en-SG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cướp</a:t>
            </a:r>
            <a:r>
              <a:rPr lang="en-SG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:</a:t>
            </a:r>
            <a:endParaRPr lang="en-SG" sz="3200" b="1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63D8B8B-5A06-49BC-A9E3-B5535AF042AB}"/>
              </a:ext>
            </a:extLst>
          </p:cNvPr>
          <p:cNvSpPr/>
          <p:nvPr/>
        </p:nvSpPr>
        <p:spPr>
          <a:xfrm>
            <a:off x="5612308" y="424975"/>
            <a:ext cx="4708220" cy="11983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</a:t>
            </a:r>
            <a:r>
              <a:rPr lang="en-SG" sz="32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đông</a:t>
            </a:r>
            <a:endParaRPr lang="en-SG" sz="3200" b="1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8B81818A-15CE-4C7E-9759-0069ED4EFE4E}"/>
              </a:ext>
            </a:extLst>
          </p:cNvPr>
          <p:cNvSpPr/>
          <p:nvPr/>
        </p:nvSpPr>
        <p:spPr>
          <a:xfrm>
            <a:off x="5637632" y="1847508"/>
            <a:ext cx="4708220" cy="11983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3200" b="1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SG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</a:t>
            </a:r>
            <a:r>
              <a:rPr lang="en-SG" sz="32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Gươm</a:t>
            </a:r>
            <a:r>
              <a:rPr lang="en-SG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giáo</a:t>
            </a:r>
            <a:r>
              <a:rPr lang="en-SG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đủ</a:t>
            </a:r>
            <a:r>
              <a:rPr lang="en-SG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đầy</a:t>
            </a:r>
            <a:endParaRPr lang="en-SG" sz="3200" b="1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828CED2-057A-4FEF-9135-E8E6FE0A30C2}"/>
              </a:ext>
            </a:extLst>
          </p:cNvPr>
          <p:cNvSpPr/>
          <p:nvPr/>
        </p:nvSpPr>
        <p:spPr>
          <a:xfrm>
            <a:off x="5715940" y="3429000"/>
            <a:ext cx="4708220" cy="11983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+ Hung </a:t>
            </a:r>
            <a:r>
              <a:rPr lang="en-SG" sz="32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dữ</a:t>
            </a:r>
            <a:endParaRPr lang="en-SG" sz="3200" b="1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36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B4987F-EFEC-46E3-8AC1-90E87A49A89A}"/>
              </a:ext>
            </a:extLst>
          </p:cNvPr>
          <p:cNvSpPr txBox="1"/>
          <p:nvPr/>
        </p:nvSpPr>
        <p:spPr>
          <a:xfrm>
            <a:off x="1711368" y="1300540"/>
            <a:ext cx="8933856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Vân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Tiên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tả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đột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hữu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xông</a:t>
            </a:r>
            <a:endParaRPr lang="en-SG" sz="3200" b="1" dirty="0">
              <a:solidFill>
                <a:srgbClr val="0070C0"/>
              </a:solidFill>
              <a:latin typeface="#9Slide05 Angelline" pitchFamily="2" charset="0"/>
              <a:cs typeface="#9Slide03 Arima Madurai Black" panose="00000A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Khác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nào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Triệu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Tử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phá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vòng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Đương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Dang</a:t>
            </a:r>
          </a:p>
          <a:p>
            <a:pPr algn="ctr">
              <a:lnSpc>
                <a:spcPct val="150000"/>
              </a:lnSpc>
            </a:pP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Lâu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la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bốn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phía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vỡ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tan</a:t>
            </a:r>
          </a:p>
          <a:p>
            <a:pPr algn="ctr">
              <a:lnSpc>
                <a:spcPct val="150000"/>
              </a:lnSpc>
            </a:pP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Vội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quăng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gươm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giáo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tìm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đàng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chạy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ngay</a:t>
            </a:r>
            <a:endParaRPr lang="en-SG" sz="3200" b="1" dirty="0">
              <a:solidFill>
                <a:srgbClr val="0070C0"/>
              </a:solidFill>
              <a:latin typeface="#9Slide05 Angelline" pitchFamily="2" charset="0"/>
              <a:cs typeface="#9Slide03 Arima Madurai Black" panose="00000A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Phong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Lai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chẳng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kịp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trở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tay</a:t>
            </a:r>
            <a:endParaRPr lang="en-SG" sz="3200" b="1" dirty="0">
              <a:solidFill>
                <a:srgbClr val="0070C0"/>
              </a:solidFill>
              <a:latin typeface="#9Slide05 Angelline" pitchFamily="2" charset="0"/>
              <a:cs typeface="#9Slide03 Arima Madurai Black" panose="00000A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Bị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Tiên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một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gậy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thác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rày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thân</a:t>
            </a:r>
            <a:r>
              <a:rPr lang="en-SG" sz="3200" b="1" dirty="0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vong</a:t>
            </a:r>
            <a:endParaRPr lang="en-SG" sz="3200" b="1" dirty="0">
              <a:solidFill>
                <a:srgbClr val="0070C0"/>
              </a:solidFill>
              <a:latin typeface="#9Slide05 Angelline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1781070-4D77-406C-ADAC-2F8EFC1052D7}"/>
              </a:ext>
            </a:extLst>
          </p:cNvPr>
          <p:cNvSpPr/>
          <p:nvPr/>
        </p:nvSpPr>
        <p:spPr>
          <a:xfrm>
            <a:off x="92380" y="0"/>
            <a:ext cx="4708220" cy="11983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-</a:t>
            </a:r>
            <a:r>
              <a:rPr lang="en-SG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Diễn</a:t>
            </a:r>
            <a:r>
              <a:rPr lang="en-SG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biến</a:t>
            </a:r>
            <a:r>
              <a:rPr lang="en-SG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, </a:t>
            </a:r>
            <a:r>
              <a:rPr lang="en-SG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kết</a:t>
            </a:r>
            <a:r>
              <a:rPr lang="en-SG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quả</a:t>
            </a:r>
            <a:endParaRPr lang="en-SG" sz="3200" b="1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7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0681D027-5A09-4DC8-A4EA-6EC0863DE177}"/>
              </a:ext>
            </a:extLst>
          </p:cNvPr>
          <p:cNvSpPr/>
          <p:nvPr/>
        </p:nvSpPr>
        <p:spPr>
          <a:xfrm>
            <a:off x="333376" y="575495"/>
            <a:ext cx="4524374" cy="5707010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AB1FC12-4B14-418F-9FAB-4F74CEB41E31}"/>
              </a:ext>
            </a:extLst>
          </p:cNvPr>
          <p:cNvSpPr/>
          <p:nvPr/>
        </p:nvSpPr>
        <p:spPr>
          <a:xfrm>
            <a:off x="2595562" y="503682"/>
            <a:ext cx="8910637" cy="15455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Vân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Tiên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: “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tả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đột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hữu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xông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”</a:t>
            </a:r>
            <a:endParaRPr lang="en-SG" sz="2800" dirty="0">
              <a:solidFill>
                <a:srgbClr val="FF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05371ED-4430-4184-A280-BC9E0F751A19}"/>
              </a:ext>
            </a:extLst>
          </p:cNvPr>
          <p:cNvSpPr/>
          <p:nvPr/>
        </p:nvSpPr>
        <p:spPr>
          <a:xfrm>
            <a:off x="2522410" y="4048067"/>
            <a:ext cx="8910637" cy="15455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=&gt; </a:t>
            </a:r>
            <a:r>
              <a:rPr lang="en-SG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Nt</a:t>
            </a:r>
            <a:r>
              <a:rPr lang="en-SG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tương</a:t>
            </a:r>
            <a:r>
              <a:rPr lang="en-SG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phản</a:t>
            </a:r>
            <a:r>
              <a:rPr lang="en-SG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so </a:t>
            </a:r>
            <a:r>
              <a:rPr lang="en-SG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sánh</a:t>
            </a:r>
            <a:r>
              <a:rPr lang="en-SG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kết</a:t>
            </a:r>
            <a:r>
              <a:rPr lang="en-SG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hợp</a:t>
            </a:r>
            <a:r>
              <a:rPr lang="en-SG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SG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kể</a:t>
            </a:r>
            <a:r>
              <a:rPr lang="en-SG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nhanh</a:t>
            </a:r>
            <a:r>
              <a:rPr lang="en-SG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SG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tái</a:t>
            </a:r>
            <a:r>
              <a:rPr lang="en-SG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SG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SG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SG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LVT </a:t>
            </a:r>
            <a:r>
              <a:rPr lang="en-SG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tài</a:t>
            </a:r>
            <a:r>
              <a:rPr lang="en-SG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SG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dung </a:t>
            </a:r>
            <a:r>
              <a:rPr lang="en-SG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SG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SG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xả</a:t>
            </a:r>
            <a:r>
              <a:rPr lang="en-SG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thân</a:t>
            </a:r>
            <a:r>
              <a:rPr lang="en-SG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vì</a:t>
            </a:r>
            <a:r>
              <a:rPr lang="en-SG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nghĩa</a:t>
            </a:r>
            <a:r>
              <a:rPr lang="en-SG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7F96AF1-91BF-4AA1-83FE-063C490FC490}"/>
              </a:ext>
            </a:extLst>
          </p:cNvPr>
          <p:cNvSpPr/>
          <p:nvPr/>
        </p:nvSpPr>
        <p:spPr>
          <a:xfrm>
            <a:off x="2595562" y="2151009"/>
            <a:ext cx="8910637" cy="15455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Giặc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tháo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chạy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bỏ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mạng</a:t>
            </a:r>
            <a:endParaRPr lang="en-SG" sz="2800" dirty="0">
              <a:solidFill>
                <a:srgbClr val="FF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C7B7705-13B4-4C80-942F-5FC3D0A3163E}"/>
              </a:ext>
            </a:extLst>
          </p:cNvPr>
          <p:cNvSpPr/>
          <p:nvPr/>
        </p:nvSpPr>
        <p:spPr>
          <a:xfrm>
            <a:off x="92380" y="0"/>
            <a:ext cx="4708220" cy="11983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-</a:t>
            </a:r>
            <a:r>
              <a:rPr lang="en-SG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Diễn</a:t>
            </a:r>
            <a:r>
              <a:rPr lang="en-SG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biến</a:t>
            </a:r>
            <a:r>
              <a:rPr lang="en-SG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, </a:t>
            </a:r>
            <a:r>
              <a:rPr lang="en-SG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kết</a:t>
            </a:r>
            <a:r>
              <a:rPr lang="en-SG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quả</a:t>
            </a:r>
            <a:endParaRPr lang="en-SG" sz="3200" b="1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53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ÄÃ³ng vai Kiá»u Nguyá»t Nga ká» láº¡i Äoáº¡n trÃ­ch &quot;Lá»¥c VÃ¢n TiÃªn cá»©u Kiá»u ...">
            <a:extLst>
              <a:ext uri="{FF2B5EF4-FFF2-40B4-BE49-F238E27FC236}">
                <a16:creationId xmlns:a16="http://schemas.microsoft.com/office/drawing/2014/main" xmlns="" id="{057CF3BA-1D11-4694-ABB5-557EF7416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282174C-E8EF-4FAE-A829-724D4B4CEE84}"/>
              </a:ext>
            </a:extLst>
          </p:cNvPr>
          <p:cNvSpPr/>
          <p:nvPr/>
        </p:nvSpPr>
        <p:spPr>
          <a:xfrm>
            <a:off x="128732" y="99631"/>
            <a:ext cx="8676939" cy="1281113"/>
          </a:xfrm>
          <a:prstGeom prst="rect">
            <a:avLst/>
          </a:prstGeom>
          <a:solidFill>
            <a:schemeClr val="accent5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* </a:t>
            </a:r>
            <a:r>
              <a:rPr lang="en-US" altLang="en-US" sz="4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Khi</a:t>
            </a:r>
            <a:r>
              <a:rPr lang="en-US" altLang="en-US" sz="4200" dirty="0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đối</a:t>
            </a:r>
            <a:r>
              <a:rPr lang="en-US" altLang="en-US" sz="4200" dirty="0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thoại</a:t>
            </a:r>
            <a:r>
              <a:rPr lang="en-US" altLang="en-US" sz="4200" dirty="0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US" altLang="en-US" sz="4200" dirty="0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Kiều</a:t>
            </a:r>
            <a:r>
              <a:rPr lang="en-US" altLang="en-US" sz="4200" dirty="0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Nguyệt</a:t>
            </a:r>
            <a:r>
              <a:rPr lang="en-US" altLang="en-US" sz="4200" dirty="0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 Nga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3">
            <a:extLst>
              <a:ext uri="{FF2B5EF4-FFF2-40B4-BE49-F238E27FC236}">
                <a16:creationId xmlns:a16="http://schemas.microsoft.com/office/drawing/2014/main" xmlns="" id="{9BD0A92D-399A-41B4-B955-6B72A41B7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842264" y="0"/>
            <a:ext cx="934973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5">
            <a:extLst>
              <a:ext uri="{FF2B5EF4-FFF2-40B4-BE49-F238E27FC236}">
                <a16:creationId xmlns:a16="http://schemas.microsoft.com/office/drawing/2014/main" xmlns="" id="{D6A49DF9-534D-4905-8F46-02AB63EB6F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Freeform 56">
            <a:extLst>
              <a:ext uri="{FF2B5EF4-FFF2-40B4-BE49-F238E27FC236}">
                <a16:creationId xmlns:a16="http://schemas.microsoft.com/office/drawing/2014/main" xmlns="" id="{9FA51AA9-DFBD-4CB2-9C70-26DAC24A34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35021" y="2"/>
            <a:ext cx="4305922" cy="3193227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Hình ảnh 6" descr="Ảnh có chứa văn bản&#10;&#10;Mô tả được tạo với mức tin cậy rất cao">
            <a:extLst>
              <a:ext uri="{FF2B5EF4-FFF2-40B4-BE49-F238E27FC236}">
                <a16:creationId xmlns:a16="http://schemas.microsoft.com/office/drawing/2014/main" xmlns="" id="{F3C44FB5-A3AA-4274-A339-CF19CF1EB4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619" r="-1" b="11618"/>
          <a:stretch/>
        </p:blipFill>
        <p:spPr>
          <a:xfrm>
            <a:off x="3105783" y="1"/>
            <a:ext cx="4506342" cy="3193226"/>
          </a:xfrm>
          <a:custGeom>
            <a:avLst/>
            <a:gdLst>
              <a:gd name="connsiteX0" fmla="*/ 288818 w 4063868"/>
              <a:gd name="connsiteY0" fmla="*/ 0 h 3072200"/>
              <a:gd name="connsiteX1" fmla="*/ 3775050 w 4063868"/>
              <a:gd name="connsiteY1" fmla="*/ 0 h 3072200"/>
              <a:gd name="connsiteX2" fmla="*/ 3818625 w 4063868"/>
              <a:gd name="connsiteY2" fmla="*/ 71726 h 3072200"/>
              <a:gd name="connsiteX3" fmla="*/ 4063868 w 4063868"/>
              <a:gd name="connsiteY3" fmla="*/ 1040266 h 3072200"/>
              <a:gd name="connsiteX4" fmla="*/ 2031934 w 4063868"/>
              <a:gd name="connsiteY4" fmla="*/ 3072200 h 3072200"/>
              <a:gd name="connsiteX5" fmla="*/ 0 w 4063868"/>
              <a:gd name="connsiteY5" fmla="*/ 1040266 h 3072200"/>
              <a:gd name="connsiteX6" fmla="*/ 245244 w 4063868"/>
              <a:gd name="connsiteY6" fmla="*/ 71726 h 30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0" name="Freeform 58">
            <a:extLst>
              <a:ext uri="{FF2B5EF4-FFF2-40B4-BE49-F238E27FC236}">
                <a16:creationId xmlns:a16="http://schemas.microsoft.com/office/drawing/2014/main" xmlns="" id="{D5905D0D-FE5E-454B-A340-4DE821C09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85658" y="1424717"/>
            <a:ext cx="4506342" cy="5442758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Hình ảnh 8" descr="Ảnh có chứa văn bản, tòa nhà, cuốn sách&#10;&#10;Mô tả được tạo với mức tin cậy rất cao">
            <a:extLst>
              <a:ext uri="{FF2B5EF4-FFF2-40B4-BE49-F238E27FC236}">
                <a16:creationId xmlns:a16="http://schemas.microsoft.com/office/drawing/2014/main" xmlns="" id="{E49448A4-E35C-4B06-968E-36FB03FBCC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311" b="-1"/>
          <a:stretch/>
        </p:blipFill>
        <p:spPr>
          <a:xfrm>
            <a:off x="7555819" y="1300217"/>
            <a:ext cx="4636181" cy="5602093"/>
          </a:xfrm>
          <a:custGeom>
            <a:avLst/>
            <a:gdLst>
              <a:gd name="connsiteX0" fmla="*/ 2879389 w 4351232"/>
              <a:gd name="connsiteY0" fmla="*/ 0 h 5287648"/>
              <a:gd name="connsiteX1" fmla="*/ 4251877 w 4351232"/>
              <a:gd name="connsiteY1" fmla="*/ 347527 h 5287648"/>
              <a:gd name="connsiteX2" fmla="*/ 4351232 w 4351232"/>
              <a:gd name="connsiteY2" fmla="*/ 407886 h 5287648"/>
              <a:gd name="connsiteX3" fmla="*/ 4351232 w 4351232"/>
              <a:gd name="connsiteY3" fmla="*/ 5287648 h 5287648"/>
              <a:gd name="connsiteX4" fmla="*/ 1303444 w 4351232"/>
              <a:gd name="connsiteY4" fmla="*/ 5287648 h 5287648"/>
              <a:gd name="connsiteX5" fmla="*/ 1269495 w 4351232"/>
              <a:gd name="connsiteY5" fmla="*/ 5267024 h 5287648"/>
              <a:gd name="connsiteX6" fmla="*/ 0 w 4351232"/>
              <a:gd name="connsiteY6" fmla="*/ 2879389 h 5287648"/>
              <a:gd name="connsiteX7" fmla="*/ 2879389 w 4351232"/>
              <a:gd name="connsiteY7" fmla="*/ 0 h 528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xmlns="" id="{4571756B-360D-4219-B0FD-FD7E29E892F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223642" y="3664772"/>
            <a:ext cx="395079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10000" b="1" dirty="0">
                <a:solidFill>
                  <a:srgbClr val="FF0000"/>
                </a:solidFill>
                <a:latin typeface="#9Slide05 Atlantika" pitchFamily="2" charset="0"/>
              </a:rPr>
              <a:t>I. </a:t>
            </a:r>
            <a:r>
              <a:rPr lang="en-SG" altLang="en-US" sz="10000" b="1" dirty="0" err="1">
                <a:solidFill>
                  <a:srgbClr val="FF0000"/>
                </a:solidFill>
                <a:latin typeface="#9Slide05 Atlantika" pitchFamily="2" charset="0"/>
              </a:rPr>
              <a:t>Tìm</a:t>
            </a:r>
            <a:r>
              <a:rPr lang="en-SG" altLang="en-US" sz="10000" b="1" dirty="0">
                <a:solidFill>
                  <a:srgbClr val="FF0000"/>
                </a:solidFill>
                <a:latin typeface="#9Slide05 Atlantika" pitchFamily="2" charset="0"/>
              </a:rPr>
              <a:t> </a:t>
            </a:r>
            <a:r>
              <a:rPr lang="en-SG" altLang="en-US" sz="10000" b="1" dirty="0" err="1">
                <a:solidFill>
                  <a:srgbClr val="FF0000"/>
                </a:solidFill>
                <a:latin typeface="#9Slide05 Atlantika" pitchFamily="2" charset="0"/>
              </a:rPr>
              <a:t>hiểu</a:t>
            </a:r>
            <a:r>
              <a:rPr lang="en-SG" altLang="en-US" sz="10000" b="1" dirty="0">
                <a:solidFill>
                  <a:srgbClr val="FF0000"/>
                </a:solidFill>
                <a:latin typeface="#9Slide05 Atlantika" pitchFamily="2" charset="0"/>
              </a:rPr>
              <a:t> </a:t>
            </a:r>
            <a:r>
              <a:rPr lang="en-SG" altLang="en-US" sz="10000" b="1" dirty="0" err="1">
                <a:solidFill>
                  <a:srgbClr val="FF0000"/>
                </a:solidFill>
                <a:latin typeface="#9Slide05 Atlantika" pitchFamily="2" charset="0"/>
              </a:rPr>
              <a:t>chung</a:t>
            </a:r>
            <a:endParaRPr lang="en-SG" altLang="en-US" sz="10000" b="1" dirty="0">
              <a:solidFill>
                <a:srgbClr val="FF0000"/>
              </a:solidFill>
              <a:latin typeface="#9Slide05 Atlantika" pitchFamily="2" charset="0"/>
            </a:endParaRPr>
          </a:p>
        </p:txBody>
      </p:sp>
      <p:pic>
        <p:nvPicPr>
          <p:cNvPr id="12" name="Chỗ dành sẵn cho Nội dung 4" descr="Ảnh có chứa tường, trong nhà, người đàn ông, người&#10;&#10;Mô tả được tạo với mức tin cậy rất cao">
            <a:extLst>
              <a:ext uri="{FF2B5EF4-FFF2-40B4-BE49-F238E27FC236}">
                <a16:creationId xmlns:a16="http://schemas.microsoft.com/office/drawing/2014/main" xmlns="" id="{E0099AE1-D868-4C57-AB4C-37D2170549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9" r="-1" b="21032"/>
          <a:stretch/>
        </p:blipFill>
        <p:spPr>
          <a:xfrm>
            <a:off x="18432" y="2553356"/>
            <a:ext cx="2957817" cy="3095813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91387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DE9FB851-C873-4B0C-8BA6-F2C148524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266"/>
            <a:ext cx="12192000" cy="6836734"/>
          </a:xfrm>
          <a:blipFill>
            <a:blip r:embed="rId5"/>
            <a:stretch>
              <a:fillRect b="-7907"/>
            </a:stretch>
          </a:blipFill>
        </p:spPr>
        <p:txBody>
          <a:bodyPr anchor="ctr">
            <a:normAutofit lnSpcReduction="10000"/>
          </a:bodyPr>
          <a:lstStyle/>
          <a:p>
            <a:pPr algn="ctr"/>
            <a:endParaRPr lang="en-BZ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BZ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Ai than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algn="ctr"/>
            <a:r>
              <a:rPr lang="en-BZ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BZ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BZ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BZ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BZ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BZ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BZ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BZ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BZ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BZ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BZ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“Ta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la.</a:t>
            </a:r>
          </a:p>
          <a:p>
            <a:pPr marL="0" indent="0" algn="ctr">
              <a:buNone/>
            </a:pP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</a:t>
            </a:r>
          </a:p>
          <a:p>
            <a:pPr marL="0" indent="0" algn="ctr">
              <a:buNone/>
            </a:pP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 algn="ctr">
              <a:buNone/>
            </a:pP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chi?</a:t>
            </a:r>
          </a:p>
          <a:p>
            <a:pPr marL="0" indent="0" algn="ctr">
              <a:buNone/>
            </a:pP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marL="0" indent="0" algn="ctr">
              <a:buNone/>
            </a:pP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B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xmlns="" id="{C16D42A1-9831-4C1D-8DA9-5AAA1A6AED29}"/>
              </a:ext>
            </a:extLst>
          </p:cNvPr>
          <p:cNvSpPr/>
          <p:nvPr/>
        </p:nvSpPr>
        <p:spPr>
          <a:xfrm>
            <a:off x="9811512" y="475488"/>
            <a:ext cx="164591" cy="484632"/>
          </a:xfrm>
          <a:prstGeom prst="righ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DAE65E0-BB45-4464-ACC6-40FEB22DC046}"/>
              </a:ext>
            </a:extLst>
          </p:cNvPr>
          <p:cNvSpPr/>
          <p:nvPr/>
        </p:nvSpPr>
        <p:spPr>
          <a:xfrm>
            <a:off x="10044683" y="475488"/>
            <a:ext cx="2078736" cy="484632"/>
          </a:xfrm>
          <a:prstGeom prst="rect">
            <a:avLst/>
          </a:prstGeom>
          <a:solidFill>
            <a:srgbClr val="FED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xmlns="" id="{4AB371F3-6A96-4F40-A26F-7752778A72D5}"/>
              </a:ext>
            </a:extLst>
          </p:cNvPr>
          <p:cNvSpPr/>
          <p:nvPr/>
        </p:nvSpPr>
        <p:spPr>
          <a:xfrm>
            <a:off x="9470136" y="1688592"/>
            <a:ext cx="164591" cy="484632"/>
          </a:xfrm>
          <a:prstGeom prst="righ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DD0590B-D6F1-4593-AF8E-D9E0A97D49C8}"/>
              </a:ext>
            </a:extLst>
          </p:cNvPr>
          <p:cNvSpPr/>
          <p:nvPr/>
        </p:nvSpPr>
        <p:spPr>
          <a:xfrm>
            <a:off x="9730739" y="1688592"/>
            <a:ext cx="2078736" cy="484632"/>
          </a:xfrm>
          <a:prstGeom prst="rect">
            <a:avLst/>
          </a:prstGeom>
          <a:solidFill>
            <a:srgbClr val="FED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xmlns="" id="{35F1D892-0B26-41E5-A6F2-E0665E58D71C}"/>
              </a:ext>
            </a:extLst>
          </p:cNvPr>
          <p:cNvSpPr/>
          <p:nvPr/>
        </p:nvSpPr>
        <p:spPr>
          <a:xfrm>
            <a:off x="9334500" y="2487168"/>
            <a:ext cx="300227" cy="685800"/>
          </a:xfrm>
          <a:prstGeom prst="righ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0FE4D1D-8A40-4937-B919-4E58CE78122D}"/>
              </a:ext>
            </a:extLst>
          </p:cNvPr>
          <p:cNvSpPr/>
          <p:nvPr/>
        </p:nvSpPr>
        <p:spPr>
          <a:xfrm>
            <a:off x="9811512" y="2627446"/>
            <a:ext cx="2078736" cy="484632"/>
          </a:xfrm>
          <a:prstGeom prst="rect">
            <a:avLst/>
          </a:prstGeom>
          <a:solidFill>
            <a:srgbClr val="FED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xmlns="" id="{8C4BA21C-B116-4344-BBA9-028E98689104}"/>
              </a:ext>
            </a:extLst>
          </p:cNvPr>
          <p:cNvSpPr/>
          <p:nvPr/>
        </p:nvSpPr>
        <p:spPr>
          <a:xfrm>
            <a:off x="9402317" y="5849112"/>
            <a:ext cx="300227" cy="685800"/>
          </a:xfrm>
          <a:prstGeom prst="righ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5630A64-93E9-48E4-BC2D-BA8B56676AC8}"/>
              </a:ext>
            </a:extLst>
          </p:cNvPr>
          <p:cNvSpPr/>
          <p:nvPr/>
        </p:nvSpPr>
        <p:spPr>
          <a:xfrm>
            <a:off x="9730738" y="5431536"/>
            <a:ext cx="2461261" cy="1252728"/>
          </a:xfrm>
          <a:prstGeom prst="rect">
            <a:avLst/>
          </a:prstGeom>
          <a:solidFill>
            <a:srgbClr val="FED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03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8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hỗ dành sẵn cho Nội dung 4" descr="Ảnh có chứa vẽ&#10;&#10;Mô tả được tạo tự động">
            <a:extLst>
              <a:ext uri="{FF2B5EF4-FFF2-40B4-BE49-F238E27FC236}">
                <a16:creationId xmlns:a16="http://schemas.microsoft.com/office/drawing/2014/main" xmlns="" id="{9A702B21-5A3E-4F9F-B756-2C08AA402F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7" r="1" b="1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09523760-828F-4923-B4AD-3BCF82C3A5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01584879"/>
              </p:ext>
            </p:extLst>
          </p:nvPr>
        </p:nvGraphicFramePr>
        <p:xfrm>
          <a:off x="247650" y="731308"/>
          <a:ext cx="6731000" cy="5395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BA44D39-C3D1-48BD-8528-5EEA8EA06FEE}"/>
              </a:ext>
            </a:extLst>
          </p:cNvPr>
          <p:cNvSpPr/>
          <p:nvPr/>
        </p:nvSpPr>
        <p:spPr>
          <a:xfrm>
            <a:off x="6665976" y="1371600"/>
            <a:ext cx="5278374" cy="28698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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ảnh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lý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tưởng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gửi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gắm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ước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vọng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lí</a:t>
            </a:r>
            <a:endParaRPr lang="en-SG" sz="3200" b="1" dirty="0">
              <a:solidFill>
                <a:srgbClr val="FF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303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D8D6639-7F56-4F5F-911B-1E015311E193}"/>
              </a:ext>
            </a:extLst>
          </p:cNvPr>
          <p:cNvSpPr/>
          <p:nvPr/>
        </p:nvSpPr>
        <p:spPr>
          <a:xfrm>
            <a:off x="0" y="253414"/>
            <a:ext cx="61756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2. </a:t>
            </a:r>
            <a:r>
              <a:rPr lang="en-US" altLang="en-US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Hình</a:t>
            </a:r>
            <a:r>
              <a:rPr lang="en-US" altLang="en-US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ảnh</a:t>
            </a:r>
            <a:r>
              <a:rPr lang="en-US" altLang="en-US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Kiều</a:t>
            </a:r>
            <a:r>
              <a:rPr lang="en-US" altLang="en-US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Nguyệt</a:t>
            </a:r>
            <a:r>
              <a:rPr lang="en-US" altLang="en-US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#9Slide03 Arima Madurai Black" panose="00000A00000000000000" pitchFamily="2" charset="0"/>
                <a:cs typeface="#9Slide03 Arima Madurai Black" panose="00000A00000000000000" pitchFamily="2" charset="0"/>
              </a:rPr>
              <a:t> Nga</a:t>
            </a:r>
          </a:p>
        </p:txBody>
      </p:sp>
    </p:spTree>
    <p:extLst>
      <p:ext uri="{BB962C8B-B14F-4D97-AF65-F5344CB8AC3E}">
        <p14:creationId xmlns:p14="http://schemas.microsoft.com/office/powerpoint/2010/main" xmlns="" val="225488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5E88BA92-E319-4BAE-ABBB-BA202D4C4BC2}"/>
              </a:ext>
            </a:extLst>
          </p:cNvPr>
          <p:cNvSpPr/>
          <p:nvPr/>
        </p:nvSpPr>
        <p:spPr>
          <a:xfrm>
            <a:off x="227544" y="321024"/>
            <a:ext cx="8072098" cy="1301241"/>
          </a:xfrm>
          <a:custGeom>
            <a:avLst/>
            <a:gdLst>
              <a:gd name="connsiteX0" fmla="*/ 0 w 2168735"/>
              <a:gd name="connsiteY0" fmla="*/ 130124 h 1301241"/>
              <a:gd name="connsiteX1" fmla="*/ 130124 w 2168735"/>
              <a:gd name="connsiteY1" fmla="*/ 0 h 1301241"/>
              <a:gd name="connsiteX2" fmla="*/ 2038611 w 2168735"/>
              <a:gd name="connsiteY2" fmla="*/ 0 h 1301241"/>
              <a:gd name="connsiteX3" fmla="*/ 2168735 w 2168735"/>
              <a:gd name="connsiteY3" fmla="*/ 130124 h 1301241"/>
              <a:gd name="connsiteX4" fmla="*/ 2168735 w 2168735"/>
              <a:gd name="connsiteY4" fmla="*/ 1171117 h 1301241"/>
              <a:gd name="connsiteX5" fmla="*/ 2038611 w 2168735"/>
              <a:gd name="connsiteY5" fmla="*/ 1301241 h 1301241"/>
              <a:gd name="connsiteX6" fmla="*/ 130124 w 2168735"/>
              <a:gd name="connsiteY6" fmla="*/ 1301241 h 1301241"/>
              <a:gd name="connsiteX7" fmla="*/ 0 w 2168735"/>
              <a:gd name="connsiteY7" fmla="*/ 1171117 h 1301241"/>
              <a:gd name="connsiteX8" fmla="*/ 0 w 2168735"/>
              <a:gd name="connsiteY8" fmla="*/ 130124 h 130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8735" h="1301241">
                <a:moveTo>
                  <a:pt x="0" y="130124"/>
                </a:moveTo>
                <a:cubicBezTo>
                  <a:pt x="0" y="58258"/>
                  <a:pt x="58258" y="0"/>
                  <a:pt x="130124" y="0"/>
                </a:cubicBezTo>
                <a:lnTo>
                  <a:pt x="2038611" y="0"/>
                </a:lnTo>
                <a:cubicBezTo>
                  <a:pt x="2110477" y="0"/>
                  <a:pt x="2168735" y="58258"/>
                  <a:pt x="2168735" y="130124"/>
                </a:cubicBezTo>
                <a:lnTo>
                  <a:pt x="2168735" y="1171117"/>
                </a:lnTo>
                <a:cubicBezTo>
                  <a:pt x="2168735" y="1242983"/>
                  <a:pt x="2110477" y="1301241"/>
                  <a:pt x="2038611" y="1301241"/>
                </a:cubicBezTo>
                <a:lnTo>
                  <a:pt x="130124" y="1301241"/>
                </a:lnTo>
                <a:cubicBezTo>
                  <a:pt x="58258" y="1301241"/>
                  <a:pt x="0" y="1242983"/>
                  <a:pt x="0" y="1171117"/>
                </a:cubicBezTo>
                <a:lnTo>
                  <a:pt x="0" y="1301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52" tIns="129552" rIns="129552" bIns="12955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BZ" sz="2400" b="1" kern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 </a:t>
            </a:r>
            <a:r>
              <a:rPr lang="en-BZ" sz="2400" b="1" kern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Giới</a:t>
            </a:r>
            <a:r>
              <a:rPr lang="en-BZ" sz="2400" b="1" kern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400" b="1" kern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thiệu</a:t>
            </a:r>
            <a:r>
              <a:rPr lang="en-BZ" sz="2400" b="1" kern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400" b="1" kern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BZ" sz="2400" b="1" kern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400" b="1" kern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BZ" sz="2400" b="1" kern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: “ – “</a:t>
            </a:r>
            <a:r>
              <a:rPr lang="en-BZ" sz="2400" b="1" kern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tiện</a:t>
            </a:r>
            <a:r>
              <a:rPr lang="en-BZ" sz="2400" b="1" kern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400" b="1" kern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thiếp”quân</a:t>
            </a:r>
            <a:r>
              <a:rPr lang="en-BZ" sz="2400" b="1" kern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</a:t>
            </a:r>
            <a:r>
              <a:rPr 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ử”:</a:t>
            </a:r>
            <a:endParaRPr lang="en-BZ" sz="24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1631655-076B-491F-BF42-FD3EEC8C4B3F}"/>
              </a:ext>
            </a:extLst>
          </p:cNvPr>
          <p:cNvSpPr/>
          <p:nvPr/>
        </p:nvSpPr>
        <p:spPr>
          <a:xfrm>
            <a:off x="8388213" y="321024"/>
            <a:ext cx="1829177" cy="1301241"/>
          </a:xfrm>
          <a:custGeom>
            <a:avLst/>
            <a:gdLst>
              <a:gd name="connsiteX0" fmla="*/ 0 w 459771"/>
              <a:gd name="connsiteY0" fmla="*/ 107569 h 537846"/>
              <a:gd name="connsiteX1" fmla="*/ 229886 w 459771"/>
              <a:gd name="connsiteY1" fmla="*/ 107569 h 537846"/>
              <a:gd name="connsiteX2" fmla="*/ 229886 w 459771"/>
              <a:gd name="connsiteY2" fmla="*/ 0 h 537846"/>
              <a:gd name="connsiteX3" fmla="*/ 459771 w 459771"/>
              <a:gd name="connsiteY3" fmla="*/ 268923 h 537846"/>
              <a:gd name="connsiteX4" fmla="*/ 229886 w 459771"/>
              <a:gd name="connsiteY4" fmla="*/ 537846 h 537846"/>
              <a:gd name="connsiteX5" fmla="*/ 229886 w 459771"/>
              <a:gd name="connsiteY5" fmla="*/ 430277 h 537846"/>
              <a:gd name="connsiteX6" fmla="*/ 0 w 459771"/>
              <a:gd name="connsiteY6" fmla="*/ 430277 h 537846"/>
              <a:gd name="connsiteX7" fmla="*/ 0 w 459771"/>
              <a:gd name="connsiteY7" fmla="*/ 107569 h 53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771" h="537846">
                <a:moveTo>
                  <a:pt x="0" y="107569"/>
                </a:moveTo>
                <a:lnTo>
                  <a:pt x="229886" y="107569"/>
                </a:lnTo>
                <a:lnTo>
                  <a:pt x="229886" y="0"/>
                </a:lnTo>
                <a:lnTo>
                  <a:pt x="459771" y="268923"/>
                </a:lnTo>
                <a:lnTo>
                  <a:pt x="229886" y="537846"/>
                </a:lnTo>
                <a:lnTo>
                  <a:pt x="229886" y="430277"/>
                </a:lnTo>
                <a:lnTo>
                  <a:pt x="0" y="430277"/>
                </a:lnTo>
                <a:lnTo>
                  <a:pt x="0" y="10756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7569" rIns="137931" bIns="10756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BZ" sz="2400" b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khiêm tốn</a:t>
            </a:r>
            <a:endParaRPr lang="en-BZ" sz="24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0399AEFA-1CAA-4CCC-803C-4AEEB195D1D2}"/>
              </a:ext>
            </a:extLst>
          </p:cNvPr>
          <p:cNvSpPr/>
          <p:nvPr/>
        </p:nvSpPr>
        <p:spPr>
          <a:xfrm>
            <a:off x="155448" y="5461335"/>
            <a:ext cx="8992025" cy="1301241"/>
          </a:xfrm>
          <a:custGeom>
            <a:avLst/>
            <a:gdLst>
              <a:gd name="connsiteX0" fmla="*/ 0 w 2168735"/>
              <a:gd name="connsiteY0" fmla="*/ 130124 h 1301241"/>
              <a:gd name="connsiteX1" fmla="*/ 130124 w 2168735"/>
              <a:gd name="connsiteY1" fmla="*/ 0 h 1301241"/>
              <a:gd name="connsiteX2" fmla="*/ 2038611 w 2168735"/>
              <a:gd name="connsiteY2" fmla="*/ 0 h 1301241"/>
              <a:gd name="connsiteX3" fmla="*/ 2168735 w 2168735"/>
              <a:gd name="connsiteY3" fmla="*/ 130124 h 1301241"/>
              <a:gd name="connsiteX4" fmla="*/ 2168735 w 2168735"/>
              <a:gd name="connsiteY4" fmla="*/ 1171117 h 1301241"/>
              <a:gd name="connsiteX5" fmla="*/ 2038611 w 2168735"/>
              <a:gd name="connsiteY5" fmla="*/ 1301241 h 1301241"/>
              <a:gd name="connsiteX6" fmla="*/ 130124 w 2168735"/>
              <a:gd name="connsiteY6" fmla="*/ 1301241 h 1301241"/>
              <a:gd name="connsiteX7" fmla="*/ 0 w 2168735"/>
              <a:gd name="connsiteY7" fmla="*/ 1171117 h 1301241"/>
              <a:gd name="connsiteX8" fmla="*/ 0 w 2168735"/>
              <a:gd name="connsiteY8" fmla="*/ 130124 h 130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8735" h="1301241">
                <a:moveTo>
                  <a:pt x="0" y="130124"/>
                </a:moveTo>
                <a:cubicBezTo>
                  <a:pt x="0" y="58258"/>
                  <a:pt x="58258" y="0"/>
                  <a:pt x="130124" y="0"/>
                </a:cubicBezTo>
                <a:lnTo>
                  <a:pt x="2038611" y="0"/>
                </a:lnTo>
                <a:cubicBezTo>
                  <a:pt x="2110477" y="0"/>
                  <a:pt x="2168735" y="58258"/>
                  <a:pt x="2168735" y="130124"/>
                </a:cubicBezTo>
                <a:lnTo>
                  <a:pt x="2168735" y="1171117"/>
                </a:lnTo>
                <a:cubicBezTo>
                  <a:pt x="2168735" y="1242983"/>
                  <a:pt x="2110477" y="1301241"/>
                  <a:pt x="2038611" y="1301241"/>
                </a:cubicBezTo>
                <a:lnTo>
                  <a:pt x="130124" y="1301241"/>
                </a:lnTo>
                <a:cubicBezTo>
                  <a:pt x="58258" y="1301241"/>
                  <a:pt x="0" y="1242983"/>
                  <a:pt x="0" y="1171117"/>
                </a:cubicBezTo>
                <a:lnTo>
                  <a:pt x="0" y="1301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52" tIns="129552" rIns="129552" bIns="12955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BZ" sz="3200" b="1" kern="1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=&gt; </a:t>
            </a:r>
            <a:r>
              <a:rPr lang="en-BZ" sz="3200" b="1" kern="1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Khuê</a:t>
            </a:r>
            <a:r>
              <a:rPr lang="en-BZ" sz="3200" b="1" kern="1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3200" b="1" kern="1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BZ" sz="3200" b="1" kern="1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3200" b="1" kern="1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thuỳ</a:t>
            </a:r>
            <a:r>
              <a:rPr lang="en-BZ" sz="3200" b="1" kern="1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3200" b="1" kern="1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mị</a:t>
            </a:r>
            <a:r>
              <a:rPr lang="en-BZ" sz="3200" b="1" kern="1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3200" b="1" kern="1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nết</a:t>
            </a:r>
            <a:r>
              <a:rPr lang="en-BZ" sz="3200" b="1" kern="1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3200" b="1" kern="1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na</a:t>
            </a:r>
            <a:r>
              <a:rPr lang="en-BZ" sz="3200" b="1" kern="1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3200" b="1" kern="1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biết</a:t>
            </a:r>
            <a:r>
              <a:rPr lang="en-BZ" sz="3200" b="1" kern="1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3200" b="1" kern="1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đạo</a:t>
            </a:r>
            <a:r>
              <a:rPr lang="en-BZ" sz="3200" b="1" kern="1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</a:t>
            </a:r>
            <a:r>
              <a:rPr lang="en-BZ" sz="3200" b="1" kern="1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í</a:t>
            </a:r>
            <a:endParaRPr lang="en-BZ" sz="3200" b="1" kern="12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0BCFA0D-B630-46E1-B5D7-26D61F9B7F84}"/>
              </a:ext>
            </a:extLst>
          </p:cNvPr>
          <p:cNvSpPr/>
          <p:nvPr/>
        </p:nvSpPr>
        <p:spPr>
          <a:xfrm>
            <a:off x="295482" y="1839139"/>
            <a:ext cx="2630598" cy="1301241"/>
          </a:xfrm>
          <a:custGeom>
            <a:avLst/>
            <a:gdLst>
              <a:gd name="connsiteX0" fmla="*/ 0 w 2168735"/>
              <a:gd name="connsiteY0" fmla="*/ 130124 h 1301241"/>
              <a:gd name="connsiteX1" fmla="*/ 130124 w 2168735"/>
              <a:gd name="connsiteY1" fmla="*/ 0 h 1301241"/>
              <a:gd name="connsiteX2" fmla="*/ 2038611 w 2168735"/>
              <a:gd name="connsiteY2" fmla="*/ 0 h 1301241"/>
              <a:gd name="connsiteX3" fmla="*/ 2168735 w 2168735"/>
              <a:gd name="connsiteY3" fmla="*/ 130124 h 1301241"/>
              <a:gd name="connsiteX4" fmla="*/ 2168735 w 2168735"/>
              <a:gd name="connsiteY4" fmla="*/ 1171117 h 1301241"/>
              <a:gd name="connsiteX5" fmla="*/ 2038611 w 2168735"/>
              <a:gd name="connsiteY5" fmla="*/ 1301241 h 1301241"/>
              <a:gd name="connsiteX6" fmla="*/ 130124 w 2168735"/>
              <a:gd name="connsiteY6" fmla="*/ 1301241 h 1301241"/>
              <a:gd name="connsiteX7" fmla="*/ 0 w 2168735"/>
              <a:gd name="connsiteY7" fmla="*/ 1171117 h 1301241"/>
              <a:gd name="connsiteX8" fmla="*/ 0 w 2168735"/>
              <a:gd name="connsiteY8" fmla="*/ 130124 h 130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8735" h="1301241">
                <a:moveTo>
                  <a:pt x="0" y="130124"/>
                </a:moveTo>
                <a:cubicBezTo>
                  <a:pt x="0" y="58258"/>
                  <a:pt x="58258" y="0"/>
                  <a:pt x="130124" y="0"/>
                </a:cubicBezTo>
                <a:lnTo>
                  <a:pt x="2038611" y="0"/>
                </a:lnTo>
                <a:cubicBezTo>
                  <a:pt x="2110477" y="0"/>
                  <a:pt x="2168735" y="58258"/>
                  <a:pt x="2168735" y="130124"/>
                </a:cubicBezTo>
                <a:lnTo>
                  <a:pt x="2168735" y="1171117"/>
                </a:lnTo>
                <a:cubicBezTo>
                  <a:pt x="2168735" y="1242983"/>
                  <a:pt x="2110477" y="1301241"/>
                  <a:pt x="2038611" y="1301241"/>
                </a:cubicBezTo>
                <a:lnTo>
                  <a:pt x="130124" y="1301241"/>
                </a:lnTo>
                <a:cubicBezTo>
                  <a:pt x="58258" y="1301241"/>
                  <a:pt x="0" y="1242983"/>
                  <a:pt x="0" y="1171117"/>
                </a:cubicBezTo>
                <a:lnTo>
                  <a:pt x="0" y="1301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52" tIns="129552" rIns="129552" bIns="12955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BZ" sz="2400" b="1" kern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 </a:t>
            </a:r>
            <a:r>
              <a:rPr lang="en-BZ" sz="2400" b="1" kern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BZ" sz="2400" b="1" kern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400" b="1" kern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BZ" sz="2400" b="1" kern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400" b="1" kern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năng</a:t>
            </a:r>
            <a:r>
              <a:rPr lang="en-BZ" sz="2400" b="1" kern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77C57A3-5C1D-428C-830F-39242AED4156}"/>
              </a:ext>
            </a:extLst>
          </p:cNvPr>
          <p:cNvSpPr/>
          <p:nvPr/>
        </p:nvSpPr>
        <p:spPr>
          <a:xfrm>
            <a:off x="252107" y="3929008"/>
            <a:ext cx="8895366" cy="974783"/>
          </a:xfrm>
          <a:custGeom>
            <a:avLst/>
            <a:gdLst>
              <a:gd name="connsiteX0" fmla="*/ 0 w 3273793"/>
              <a:gd name="connsiteY0" fmla="*/ 130124 h 1301241"/>
              <a:gd name="connsiteX1" fmla="*/ 130124 w 3273793"/>
              <a:gd name="connsiteY1" fmla="*/ 0 h 1301241"/>
              <a:gd name="connsiteX2" fmla="*/ 3143669 w 3273793"/>
              <a:gd name="connsiteY2" fmla="*/ 0 h 1301241"/>
              <a:gd name="connsiteX3" fmla="*/ 3273793 w 3273793"/>
              <a:gd name="connsiteY3" fmla="*/ 130124 h 1301241"/>
              <a:gd name="connsiteX4" fmla="*/ 3273793 w 3273793"/>
              <a:gd name="connsiteY4" fmla="*/ 1171117 h 1301241"/>
              <a:gd name="connsiteX5" fmla="*/ 3143669 w 3273793"/>
              <a:gd name="connsiteY5" fmla="*/ 1301241 h 1301241"/>
              <a:gd name="connsiteX6" fmla="*/ 130124 w 3273793"/>
              <a:gd name="connsiteY6" fmla="*/ 1301241 h 1301241"/>
              <a:gd name="connsiteX7" fmla="*/ 0 w 3273793"/>
              <a:gd name="connsiteY7" fmla="*/ 1171117 h 1301241"/>
              <a:gd name="connsiteX8" fmla="*/ 0 w 3273793"/>
              <a:gd name="connsiteY8" fmla="*/ 130124 h 130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3793" h="1301241">
                <a:moveTo>
                  <a:pt x="0" y="130124"/>
                </a:moveTo>
                <a:cubicBezTo>
                  <a:pt x="0" y="58258"/>
                  <a:pt x="58258" y="0"/>
                  <a:pt x="130124" y="0"/>
                </a:cubicBezTo>
                <a:lnTo>
                  <a:pt x="3143669" y="0"/>
                </a:lnTo>
                <a:cubicBezTo>
                  <a:pt x="3215535" y="0"/>
                  <a:pt x="3273793" y="58258"/>
                  <a:pt x="3273793" y="130124"/>
                </a:cubicBezTo>
                <a:lnTo>
                  <a:pt x="3273793" y="1171117"/>
                </a:lnTo>
                <a:cubicBezTo>
                  <a:pt x="3273793" y="1242983"/>
                  <a:pt x="3215535" y="1301241"/>
                  <a:pt x="3143669" y="1301241"/>
                </a:cubicBezTo>
                <a:lnTo>
                  <a:pt x="130124" y="1301241"/>
                </a:lnTo>
                <a:cubicBezTo>
                  <a:pt x="58258" y="1301241"/>
                  <a:pt x="0" y="1242983"/>
                  <a:pt x="0" y="1171117"/>
                </a:cubicBezTo>
                <a:lnTo>
                  <a:pt x="0" y="1301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52" tIns="129552" rIns="129552" bIns="12955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BZ" sz="2400" b="1" kern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 </a:t>
            </a:r>
            <a:r>
              <a:rPr lang="en-BZ" sz="2400" b="1" kern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Ân</a:t>
            </a:r>
            <a:r>
              <a:rPr lang="en-BZ" sz="2400" b="1" kern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400" b="1" kern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tình</a:t>
            </a:r>
            <a:r>
              <a:rPr lang="en-BZ" sz="2400" b="1" kern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400" b="1" kern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</a:t>
            </a:r>
            <a:r>
              <a:rPr 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ớ </a:t>
            </a:r>
            <a:r>
              <a:rPr 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ơn</a:t>
            </a:r>
            <a:r>
              <a:rPr 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nguyện</a:t>
            </a:r>
            <a:r>
              <a:rPr 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đền</a:t>
            </a:r>
            <a:r>
              <a:rPr 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đáp</a:t>
            </a:r>
            <a:r>
              <a:rPr 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ng</a:t>
            </a:r>
            <a:r>
              <a:rPr lang="vi-VN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</a:t>
            </a:r>
            <a:r>
              <a:rPr 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giúp</a:t>
            </a:r>
            <a:r>
              <a:rPr 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mình</a:t>
            </a:r>
            <a:endParaRPr lang="en-BZ" sz="24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BFEDAB57-65D2-40BC-9399-8E7BAD56FB7E}"/>
              </a:ext>
            </a:extLst>
          </p:cNvPr>
          <p:cNvSpPr/>
          <p:nvPr/>
        </p:nvSpPr>
        <p:spPr>
          <a:xfrm>
            <a:off x="3282289" y="1866336"/>
            <a:ext cx="5742535" cy="637634"/>
          </a:xfrm>
          <a:custGeom>
            <a:avLst/>
            <a:gdLst>
              <a:gd name="connsiteX0" fmla="*/ 0 w 2168735"/>
              <a:gd name="connsiteY0" fmla="*/ 130124 h 1301241"/>
              <a:gd name="connsiteX1" fmla="*/ 130124 w 2168735"/>
              <a:gd name="connsiteY1" fmla="*/ 0 h 1301241"/>
              <a:gd name="connsiteX2" fmla="*/ 2038611 w 2168735"/>
              <a:gd name="connsiteY2" fmla="*/ 0 h 1301241"/>
              <a:gd name="connsiteX3" fmla="*/ 2168735 w 2168735"/>
              <a:gd name="connsiteY3" fmla="*/ 130124 h 1301241"/>
              <a:gd name="connsiteX4" fmla="*/ 2168735 w 2168735"/>
              <a:gd name="connsiteY4" fmla="*/ 1171117 h 1301241"/>
              <a:gd name="connsiteX5" fmla="*/ 2038611 w 2168735"/>
              <a:gd name="connsiteY5" fmla="*/ 1301241 h 1301241"/>
              <a:gd name="connsiteX6" fmla="*/ 130124 w 2168735"/>
              <a:gd name="connsiteY6" fmla="*/ 1301241 h 1301241"/>
              <a:gd name="connsiteX7" fmla="*/ 0 w 2168735"/>
              <a:gd name="connsiteY7" fmla="*/ 1171117 h 1301241"/>
              <a:gd name="connsiteX8" fmla="*/ 0 w 2168735"/>
              <a:gd name="connsiteY8" fmla="*/ 130124 h 130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8735" h="1301241">
                <a:moveTo>
                  <a:pt x="0" y="130124"/>
                </a:moveTo>
                <a:cubicBezTo>
                  <a:pt x="0" y="58258"/>
                  <a:pt x="58258" y="0"/>
                  <a:pt x="130124" y="0"/>
                </a:cubicBezTo>
                <a:lnTo>
                  <a:pt x="2038611" y="0"/>
                </a:lnTo>
                <a:cubicBezTo>
                  <a:pt x="2110477" y="0"/>
                  <a:pt x="2168735" y="58258"/>
                  <a:pt x="2168735" y="130124"/>
                </a:cubicBezTo>
                <a:lnTo>
                  <a:pt x="2168735" y="1171117"/>
                </a:lnTo>
                <a:cubicBezTo>
                  <a:pt x="2168735" y="1242983"/>
                  <a:pt x="2110477" y="1301241"/>
                  <a:pt x="2038611" y="1301241"/>
                </a:cubicBezTo>
                <a:lnTo>
                  <a:pt x="130124" y="1301241"/>
                </a:lnTo>
                <a:cubicBezTo>
                  <a:pt x="58258" y="1301241"/>
                  <a:pt x="0" y="1242983"/>
                  <a:pt x="0" y="1171117"/>
                </a:cubicBezTo>
                <a:lnTo>
                  <a:pt x="0" y="1301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52" tIns="129552" rIns="129552" bIns="12955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BZ" sz="2400" b="1" kern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 </a:t>
            </a:r>
            <a:r>
              <a:rPr lang="en-BZ" sz="2400" b="1" kern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Làm</a:t>
            </a:r>
            <a:r>
              <a:rPr lang="en-BZ" sz="2400" b="1" kern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BZ" sz="2400" b="1" kern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đâu</a:t>
            </a:r>
            <a:r>
              <a:rPr lang="en-BZ" sz="2400" b="1" kern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400" b="1" kern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dám</a:t>
            </a:r>
            <a:r>
              <a:rPr lang="en-BZ" sz="2400" b="1" kern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400" b="1" kern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cãi</a:t>
            </a:r>
            <a:r>
              <a:rPr lang="en-BZ" sz="2400" b="1" kern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cha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B7B2BDC-09E6-4C1D-BB64-706C8453C47F}"/>
              </a:ext>
            </a:extLst>
          </p:cNvPr>
          <p:cNvSpPr/>
          <p:nvPr/>
        </p:nvSpPr>
        <p:spPr>
          <a:xfrm>
            <a:off x="3282289" y="2654583"/>
            <a:ext cx="5742535" cy="1043340"/>
          </a:xfrm>
          <a:custGeom>
            <a:avLst/>
            <a:gdLst>
              <a:gd name="connsiteX0" fmla="*/ 0 w 2168735"/>
              <a:gd name="connsiteY0" fmla="*/ 130124 h 1301241"/>
              <a:gd name="connsiteX1" fmla="*/ 130124 w 2168735"/>
              <a:gd name="connsiteY1" fmla="*/ 0 h 1301241"/>
              <a:gd name="connsiteX2" fmla="*/ 2038611 w 2168735"/>
              <a:gd name="connsiteY2" fmla="*/ 0 h 1301241"/>
              <a:gd name="connsiteX3" fmla="*/ 2168735 w 2168735"/>
              <a:gd name="connsiteY3" fmla="*/ 130124 h 1301241"/>
              <a:gd name="connsiteX4" fmla="*/ 2168735 w 2168735"/>
              <a:gd name="connsiteY4" fmla="*/ 1171117 h 1301241"/>
              <a:gd name="connsiteX5" fmla="*/ 2038611 w 2168735"/>
              <a:gd name="connsiteY5" fmla="*/ 1301241 h 1301241"/>
              <a:gd name="connsiteX6" fmla="*/ 130124 w 2168735"/>
              <a:gd name="connsiteY6" fmla="*/ 1301241 h 1301241"/>
              <a:gd name="connsiteX7" fmla="*/ 0 w 2168735"/>
              <a:gd name="connsiteY7" fmla="*/ 1171117 h 1301241"/>
              <a:gd name="connsiteX8" fmla="*/ 0 w 2168735"/>
              <a:gd name="connsiteY8" fmla="*/ 130124 h 130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8735" h="1301241">
                <a:moveTo>
                  <a:pt x="0" y="130124"/>
                </a:moveTo>
                <a:cubicBezTo>
                  <a:pt x="0" y="58258"/>
                  <a:pt x="58258" y="0"/>
                  <a:pt x="130124" y="0"/>
                </a:cubicBezTo>
                <a:lnTo>
                  <a:pt x="2038611" y="0"/>
                </a:lnTo>
                <a:cubicBezTo>
                  <a:pt x="2110477" y="0"/>
                  <a:pt x="2168735" y="58258"/>
                  <a:pt x="2168735" y="130124"/>
                </a:cubicBezTo>
                <a:lnTo>
                  <a:pt x="2168735" y="1171117"/>
                </a:lnTo>
                <a:cubicBezTo>
                  <a:pt x="2168735" y="1242983"/>
                  <a:pt x="2110477" y="1301241"/>
                  <a:pt x="2038611" y="1301241"/>
                </a:cubicBezTo>
                <a:lnTo>
                  <a:pt x="130124" y="1301241"/>
                </a:lnTo>
                <a:cubicBezTo>
                  <a:pt x="58258" y="1301241"/>
                  <a:pt x="0" y="1242983"/>
                  <a:pt x="0" y="1171117"/>
                </a:cubicBezTo>
                <a:lnTo>
                  <a:pt x="0" y="1301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52" tIns="129552" rIns="129552" bIns="129552" numCol="1" spcCol="1270" anchor="ctr" anchorCtr="0">
            <a:noAutofit/>
          </a:bodyPr>
          <a:lstStyle/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BZ" sz="2400" b="1" kern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Chút</a:t>
            </a:r>
            <a:r>
              <a:rPr lang="en-BZ" sz="2400" b="1" kern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400" b="1" kern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BZ" sz="2400" b="1" kern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400" b="1" kern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liễu</a:t>
            </a:r>
            <a:r>
              <a:rPr lang="en-BZ" sz="2400" b="1" kern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400" b="1" kern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yếu</a:t>
            </a:r>
            <a:r>
              <a:rPr lang="en-BZ" sz="2400" b="1" kern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400" b="1" kern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đào</a:t>
            </a:r>
            <a:r>
              <a:rPr lang="en-BZ" sz="2400" b="1" kern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</a:t>
            </a:r>
            <a:r>
              <a:rPr lang="vi-VN" sz="2400" b="1" kern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</a:t>
            </a:r>
            <a:endParaRPr lang="en-US" sz="24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Giữa</a:t>
            </a:r>
            <a:r>
              <a:rPr 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đ</a:t>
            </a:r>
            <a:r>
              <a:rPr lang="vi-VN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ờng</a:t>
            </a:r>
            <a:r>
              <a:rPr 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lâm</a:t>
            </a:r>
            <a:r>
              <a:rPr 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phải</a:t>
            </a:r>
            <a:r>
              <a:rPr 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bụi</a:t>
            </a:r>
            <a:r>
              <a:rPr 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</a:t>
            </a:r>
            <a:r>
              <a:rPr lang="vi-VN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</a:t>
            </a:r>
            <a:r>
              <a:rPr 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</a:t>
            </a:r>
            <a:r>
              <a:rPr 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phần</a:t>
            </a:r>
            <a:endParaRPr lang="en-BZ" sz="24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81C10945-9CF3-4F82-A779-9F4DEBC607B6}"/>
              </a:ext>
            </a:extLst>
          </p:cNvPr>
          <p:cNvSpPr/>
          <p:nvPr/>
        </p:nvSpPr>
        <p:spPr>
          <a:xfrm>
            <a:off x="9077872" y="1943289"/>
            <a:ext cx="2324174" cy="1754634"/>
          </a:xfrm>
          <a:custGeom>
            <a:avLst/>
            <a:gdLst>
              <a:gd name="connsiteX0" fmla="*/ 0 w 459771"/>
              <a:gd name="connsiteY0" fmla="*/ 107569 h 537846"/>
              <a:gd name="connsiteX1" fmla="*/ 229886 w 459771"/>
              <a:gd name="connsiteY1" fmla="*/ 107569 h 537846"/>
              <a:gd name="connsiteX2" fmla="*/ 229886 w 459771"/>
              <a:gd name="connsiteY2" fmla="*/ 0 h 537846"/>
              <a:gd name="connsiteX3" fmla="*/ 459771 w 459771"/>
              <a:gd name="connsiteY3" fmla="*/ 268923 h 537846"/>
              <a:gd name="connsiteX4" fmla="*/ 229886 w 459771"/>
              <a:gd name="connsiteY4" fmla="*/ 537846 h 537846"/>
              <a:gd name="connsiteX5" fmla="*/ 229886 w 459771"/>
              <a:gd name="connsiteY5" fmla="*/ 430277 h 537846"/>
              <a:gd name="connsiteX6" fmla="*/ 0 w 459771"/>
              <a:gd name="connsiteY6" fmla="*/ 430277 h 537846"/>
              <a:gd name="connsiteX7" fmla="*/ 0 w 459771"/>
              <a:gd name="connsiteY7" fmla="*/ 107569 h 53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771" h="537846">
                <a:moveTo>
                  <a:pt x="0" y="107569"/>
                </a:moveTo>
                <a:lnTo>
                  <a:pt x="229886" y="107569"/>
                </a:lnTo>
                <a:lnTo>
                  <a:pt x="229886" y="0"/>
                </a:lnTo>
                <a:lnTo>
                  <a:pt x="459771" y="268923"/>
                </a:lnTo>
                <a:lnTo>
                  <a:pt x="229886" y="537846"/>
                </a:lnTo>
                <a:lnTo>
                  <a:pt x="229886" y="430277"/>
                </a:lnTo>
                <a:lnTo>
                  <a:pt x="0" y="430277"/>
                </a:lnTo>
                <a:lnTo>
                  <a:pt x="0" y="10756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7569" rIns="137931" bIns="10756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BZ" sz="2400" b="1" kern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Dịu</a:t>
            </a:r>
            <a:r>
              <a:rPr lang="en-BZ" sz="2400" b="1" kern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400" b="1" kern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dàng</a:t>
            </a:r>
            <a:endParaRPr lang="en-BZ" sz="24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BZ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Mực</a:t>
            </a:r>
            <a:r>
              <a:rPr lang="en-BZ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</a:t>
            </a:r>
            <a:r>
              <a:rPr lang="vi-VN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ớc</a:t>
            </a:r>
            <a:endParaRPr lang="en-BZ" sz="24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61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Ảnh có chứa văn bản&#10;&#10;Mô tả được tạo với mức tin cậy rất cao">
            <a:extLst>
              <a:ext uri="{FF2B5EF4-FFF2-40B4-BE49-F238E27FC236}">
                <a16:creationId xmlns:a16="http://schemas.microsoft.com/office/drawing/2014/main" xmlns="" id="{F3C44FB5-A3AA-4274-A339-CF19CF1EB4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619" r="-1" b="11618"/>
          <a:stretch/>
        </p:blipFill>
        <p:spPr>
          <a:xfrm>
            <a:off x="3105783" y="1"/>
            <a:ext cx="4506342" cy="3193226"/>
          </a:xfrm>
          <a:custGeom>
            <a:avLst/>
            <a:gdLst>
              <a:gd name="connsiteX0" fmla="*/ 288818 w 4063868"/>
              <a:gd name="connsiteY0" fmla="*/ 0 h 3072200"/>
              <a:gd name="connsiteX1" fmla="*/ 3775050 w 4063868"/>
              <a:gd name="connsiteY1" fmla="*/ 0 h 3072200"/>
              <a:gd name="connsiteX2" fmla="*/ 3818625 w 4063868"/>
              <a:gd name="connsiteY2" fmla="*/ 71726 h 3072200"/>
              <a:gd name="connsiteX3" fmla="*/ 4063868 w 4063868"/>
              <a:gd name="connsiteY3" fmla="*/ 1040266 h 3072200"/>
              <a:gd name="connsiteX4" fmla="*/ 2031934 w 4063868"/>
              <a:gd name="connsiteY4" fmla="*/ 3072200 h 3072200"/>
              <a:gd name="connsiteX5" fmla="*/ 0 w 4063868"/>
              <a:gd name="connsiteY5" fmla="*/ 1040266 h 3072200"/>
              <a:gd name="connsiteX6" fmla="*/ 245244 w 4063868"/>
              <a:gd name="connsiteY6" fmla="*/ 71726 h 30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Hình ảnh 8" descr="Ảnh có chứa văn bản, tòa nhà, cuốn sách&#10;&#10;Mô tả được tạo với mức tin cậy rất cao">
            <a:extLst>
              <a:ext uri="{FF2B5EF4-FFF2-40B4-BE49-F238E27FC236}">
                <a16:creationId xmlns:a16="http://schemas.microsoft.com/office/drawing/2014/main" xmlns="" id="{E49448A4-E35C-4B06-968E-36FB03FBCC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311" b="-1"/>
          <a:stretch/>
        </p:blipFill>
        <p:spPr>
          <a:xfrm>
            <a:off x="7555819" y="1300217"/>
            <a:ext cx="4636181" cy="5602093"/>
          </a:xfrm>
          <a:custGeom>
            <a:avLst/>
            <a:gdLst>
              <a:gd name="connsiteX0" fmla="*/ 2879389 w 4351232"/>
              <a:gd name="connsiteY0" fmla="*/ 0 h 5287648"/>
              <a:gd name="connsiteX1" fmla="*/ 4251877 w 4351232"/>
              <a:gd name="connsiteY1" fmla="*/ 347527 h 5287648"/>
              <a:gd name="connsiteX2" fmla="*/ 4351232 w 4351232"/>
              <a:gd name="connsiteY2" fmla="*/ 407886 h 5287648"/>
              <a:gd name="connsiteX3" fmla="*/ 4351232 w 4351232"/>
              <a:gd name="connsiteY3" fmla="*/ 5287648 h 5287648"/>
              <a:gd name="connsiteX4" fmla="*/ 1303444 w 4351232"/>
              <a:gd name="connsiteY4" fmla="*/ 5287648 h 5287648"/>
              <a:gd name="connsiteX5" fmla="*/ 1269495 w 4351232"/>
              <a:gd name="connsiteY5" fmla="*/ 5267024 h 5287648"/>
              <a:gd name="connsiteX6" fmla="*/ 0 w 4351232"/>
              <a:gd name="connsiteY6" fmla="*/ 2879389 h 5287648"/>
              <a:gd name="connsiteX7" fmla="*/ 2879389 w 4351232"/>
              <a:gd name="connsiteY7" fmla="*/ 0 h 528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xmlns="" id="{4571756B-360D-4219-B0FD-FD7E29E892F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290634" y="3664774"/>
            <a:ext cx="395079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10000" b="1" dirty="0">
                <a:solidFill>
                  <a:srgbClr val="FF0000"/>
                </a:solidFill>
                <a:latin typeface="#9Slide05 Atlantika" pitchFamily="2" charset="0"/>
              </a:rPr>
              <a:t>III.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10000" b="1" dirty="0" err="1">
                <a:solidFill>
                  <a:srgbClr val="FF0000"/>
                </a:solidFill>
                <a:latin typeface="#9Slide05 Atlantika" pitchFamily="2" charset="0"/>
              </a:rPr>
              <a:t>Tổng</a:t>
            </a:r>
            <a:r>
              <a:rPr lang="en-SG" altLang="en-US" sz="10000" b="1" dirty="0">
                <a:solidFill>
                  <a:srgbClr val="FF0000"/>
                </a:solidFill>
                <a:latin typeface="#9Slide05 Atlantika" pitchFamily="2" charset="0"/>
              </a:rPr>
              <a:t> </a:t>
            </a:r>
            <a:r>
              <a:rPr lang="en-SG" altLang="en-US" sz="10000" b="1" dirty="0" err="1">
                <a:solidFill>
                  <a:srgbClr val="FF0000"/>
                </a:solidFill>
                <a:latin typeface="#9Slide05 Atlantika" pitchFamily="2" charset="0"/>
              </a:rPr>
              <a:t>kết</a:t>
            </a:r>
            <a:endParaRPr lang="en-SG" altLang="en-US" sz="10000" b="1" dirty="0">
              <a:solidFill>
                <a:srgbClr val="FF0000"/>
              </a:solidFill>
              <a:latin typeface="#9Slide05 Atlantika" pitchFamily="2" charset="0"/>
            </a:endParaRPr>
          </a:p>
        </p:txBody>
      </p:sp>
      <p:pic>
        <p:nvPicPr>
          <p:cNvPr id="12" name="Chỗ dành sẵn cho Nội dung 4" descr="Ảnh có chứa tường, trong nhà, người đàn ông, người&#10;&#10;Mô tả được tạo với mức tin cậy rất cao">
            <a:extLst>
              <a:ext uri="{FF2B5EF4-FFF2-40B4-BE49-F238E27FC236}">
                <a16:creationId xmlns:a16="http://schemas.microsoft.com/office/drawing/2014/main" xmlns="" id="{E0099AE1-D868-4C57-AB4C-37D217054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9" r="-1" b="21032"/>
          <a:stretch/>
        </p:blipFill>
        <p:spPr>
          <a:xfrm>
            <a:off x="18432" y="2553356"/>
            <a:ext cx="2957817" cy="3095813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9334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á»¥c VÃ¢n TiÃªn - Nguyá»n ÄÃ¬nh Chiá»u | Giáº£m giÃ¡ 20% | Pibook.vn">
            <a:extLst>
              <a:ext uri="{FF2B5EF4-FFF2-40B4-BE49-F238E27FC236}">
                <a16:creationId xmlns:a16="http://schemas.microsoft.com/office/drawing/2014/main" xmlns="" id="{ABC96D71-2909-4649-B176-AE8186A48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56"/>
          <a:stretch/>
        </p:blipFill>
        <p:spPr bwMode="auto">
          <a:xfrm>
            <a:off x="336346" y="1246239"/>
            <a:ext cx="4101772" cy="43655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3B172708-3AEA-4423-BAE9-5EF61944CF99}"/>
              </a:ext>
            </a:extLst>
          </p:cNvPr>
          <p:cNvSpPr/>
          <p:nvPr/>
        </p:nvSpPr>
        <p:spPr>
          <a:xfrm>
            <a:off x="4916127" y="447369"/>
            <a:ext cx="2749265" cy="2821857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2774961-4B2F-41D3-9F3D-B83ADC8DF2E9}"/>
              </a:ext>
            </a:extLst>
          </p:cNvPr>
          <p:cNvSpPr/>
          <p:nvPr/>
        </p:nvSpPr>
        <p:spPr>
          <a:xfrm>
            <a:off x="6290760" y="875071"/>
            <a:ext cx="5360466" cy="10323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Miêu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tả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cử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endParaRPr lang="en-SG" sz="28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63B0987-9819-4199-8301-068C6B422DF1}"/>
              </a:ext>
            </a:extLst>
          </p:cNvPr>
          <p:cNvSpPr/>
          <p:nvPr/>
        </p:nvSpPr>
        <p:spPr>
          <a:xfrm>
            <a:off x="6290760" y="2084440"/>
            <a:ext cx="5360466" cy="10323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Ngôn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mộc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mạc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dị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mang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sắc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Bộ</a:t>
            </a:r>
            <a:endParaRPr lang="en-SG" sz="28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9B5D74-1AE6-4273-9BEB-0C6A1C06FBF9}"/>
              </a:ext>
            </a:extLst>
          </p:cNvPr>
          <p:cNvSpPr txBox="1"/>
          <p:nvPr/>
        </p:nvSpPr>
        <p:spPr>
          <a:xfrm rot="17779896">
            <a:off x="4037530" y="1374080"/>
            <a:ext cx="274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thuật</a:t>
            </a:r>
            <a:endParaRPr lang="en-SG" sz="36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xmlns="" id="{3C4DF597-F3C0-44D2-9B7F-5987DE15D00E}"/>
              </a:ext>
            </a:extLst>
          </p:cNvPr>
          <p:cNvSpPr/>
          <p:nvPr/>
        </p:nvSpPr>
        <p:spPr>
          <a:xfrm>
            <a:off x="4914535" y="3578943"/>
            <a:ext cx="2749265" cy="2821857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CABD1E-92B1-48B0-B978-C4DF2F955155}"/>
              </a:ext>
            </a:extLst>
          </p:cNvPr>
          <p:cNvSpPr txBox="1"/>
          <p:nvPr/>
        </p:nvSpPr>
        <p:spPr>
          <a:xfrm rot="17669264">
            <a:off x="3929834" y="4707213"/>
            <a:ext cx="274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Ý 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VB</a:t>
            </a:r>
            <a:endParaRPr lang="en-SG" sz="36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7F3220F-C106-4F62-BAD3-2C854C210E22}"/>
              </a:ext>
            </a:extLst>
          </p:cNvPr>
          <p:cNvSpPr/>
          <p:nvPr/>
        </p:nvSpPr>
        <p:spPr>
          <a:xfrm>
            <a:off x="6382558" y="4579374"/>
            <a:ext cx="5360466" cy="10323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VB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khát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vọng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đạo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</a:t>
            </a:r>
            <a:endParaRPr lang="en-SG" sz="28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4" grpId="0"/>
      <p:bldP spid="8" grpId="0" animBg="1"/>
      <p:bldP spid="10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1B0847-4499-4A2D-AE20-5DB3F45C65E8}"/>
              </a:ext>
            </a:extLst>
          </p:cNvPr>
          <p:cNvSpPr txBox="1"/>
          <p:nvPr/>
        </p:nvSpPr>
        <p:spPr>
          <a:xfrm>
            <a:off x="557514" y="590309"/>
            <a:ext cx="1107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Thảo</a:t>
            </a: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luận</a:t>
            </a: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định</a:t>
            </a: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Lục</a:t>
            </a: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Vân</a:t>
            </a: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Tiên</a:t>
            </a: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thời</a:t>
            </a: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nay: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F048EE3-4311-4C67-B050-CAED00B5BE7E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45BB9D2-2E0F-409D-8D39-81D02B67BDFB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D202F34-0DBB-49EE-9E6C-9BF365EBE1E6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2726D96A-4CC1-4EFC-911C-2CAECE1E250E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82D25FB-23F1-4E94-B3EE-6B8D9C3BCD01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E6F8749E-4F79-41B9-B28F-35E7BE2F7BFF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58129E4-049B-47B9-9E4E-6D6945C1FEA0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E25226A-C772-4930-8C45-C01EAF7B30D7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967F8CD-40C5-461F-B277-DF0927C8A429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E729477A-99EA-4DC5-859E-039CC973C37D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D253FDA-EF92-4809-BA43-22A507FB54F0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A31EE625-4461-40EA-85B4-8BF5AC850615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9E0924B9-0A05-4114-982C-BE1A2CEA7895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D0755871-5CA6-44D1-8D66-C700F7A5EBEE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7C781436-DE42-49C0-8D83-4D738C1DEA5B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4EF20E83-218C-4263-8FB3-E0C9517D22F8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9CB2B8A5-2ED0-46D4-A57F-95A1764E44C5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003666F2-2FEC-4B47-8F47-0E724FBA63ED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A3D706AB-7B20-4F05-86B3-89265DB8AA13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6B6DC129-DC33-4277-B2F9-6AC55542235A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973E679F-EDF4-4C94-95B5-8014CA174162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1667AD31-5870-4D66-A004-F5336E120BA0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1AC84B65-5754-4609-8B3F-EF5FFB5E92CE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F73D123A-898E-495B-A607-727963139003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7D4B8D35-1DE2-4031-B827-5D4F7393F44C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1A96AE77-7C42-43FA-B29E-AF4D88A43072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6D5F9200-25F9-4A2C-9491-707AC60DD770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B077B1F7-87A3-4C56-9897-BD8666B6F288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E70AE711-7404-4AFE-A079-2272E8A593B4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7A119C1D-5E82-4CFA-B2E2-2E19FF5C782D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0EF376F7-7129-4581-B9B2-91FBF811355D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5898E869-7A1E-46CB-9878-3E059E5CA775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56FDCACD-9FEC-4163-80CE-283A8E36745D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D2244356-505F-4474-B620-0CD3527A4CC9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D9EBA4BC-E0D7-449D-93DC-68D996240568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51F6EBC7-CA7A-414B-8FA2-77FCE96E9320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00356831-1F6B-4703-9C72-F6BCFDA4FDBD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D52923CA-38E3-46BE-B8C2-6E141D5287DE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C58D063C-591E-496E-BFE1-4F903A4A9FF7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FAB653A0-E6E6-49D6-BA71-23B89E939F8E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6FACA821-80F8-4D66-92B5-499C56E337F7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F8253EC3-B78F-4FDE-8ED6-2741C0D36C43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3FD81EF5-6D9F-4AE4-98F8-48197D606CA6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1C27212A-E356-4F2E-ABEA-20EE0F0A812E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72E3A77C-F17C-42AC-8A4A-B0BC750FDC02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58EFE762-D69B-4496-AAD6-B72F67AD668E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C7DAFB2A-A05A-41F3-941B-BEB928EE041A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83424B8B-9BB1-45E3-A8EB-1E021CE7559D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644F0D01-CBC1-47D1-9F72-4BF57DE9B344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D756707F-656E-4324-8A75-2099832B5BEE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B12B0A63-6D54-4B8C-AF76-C5CA4AF03C53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69B5ED83-96C2-4988-86A4-9800FAF1F154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1CDA67CD-74DA-4D37-A025-2FB565C4C029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A3825D04-0A2E-4E85-A5F3-D46A2264707C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FB920F80-F077-42BB-A108-3E8F67BAF3AA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DF6EB10E-76EB-4762-AF52-8E20EECF435F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78CF0517-DFB7-4569-8804-5EAA1B45FD86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E57F2F7B-AA7C-467A-A5D0-461B0D021DE5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79996C32-8629-40DE-B3DA-BFB7E9F08003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EB385762-BB9D-41AD-9D8E-8071421CF111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B3F97828-1EBA-4763-B32D-ED93B936304F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19B9F2BD-CFFC-4D3D-B72D-AD07C04F361F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AC014B68-CB0C-48BC-9B11-738B4E9134FA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604D88F4-C43B-41AA-8320-8225392EDD9B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31EC3873-4827-4473-BDAF-8CE3B543A199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B50060A8-926B-43E6-AF86-2F9B535EDA75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D99D3CD1-001E-4F54-8C01-B419FF7483A1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07C7F3AD-DECF-4329-B5F7-F57D46FE5CF5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E931068B-E9FD-45F0-AF33-971576958D8E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66B49C55-7963-4CB3-BF2B-813D26F734CA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BF1C61B4-AF88-4C01-8E2F-23766A860347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0603A8E2-36AA-4281-8664-A728E3548F6C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83E9800A-E8D7-4E6B-94E0-E96743CF2631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xmlns="" id="{90A61706-D31B-4868-88C8-95CCFE7B108F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43807211-FF46-41F1-BE7A-91FFDEED2C3B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CA8EFF70-C1FC-43F4-B9A9-1A1B83A22649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B3E8ECC3-3646-4F05-94F3-AD88B282E094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4604D0B6-D028-44D8-AB9A-BCEBDCB7DEC2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xmlns="" id="{C6EE9098-6B65-42F1-98FC-1DEC4DC7306C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xmlns="" id="{A2AEAB07-78D7-4BF9-A811-9BB177014232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xmlns="" id="{1C67AFFE-49E1-4D62-90A5-756D985E7E80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xmlns="" id="{F3223E79-2EEB-483F-A781-BCDEC7F0E548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652E8D1E-ECE3-4D7A-9A37-94D8D23945B4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xmlns="" id="{0F470762-11A7-47AA-9105-940E558D63A6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8929050B-EBF4-4E0B-8627-1D461CEFA973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F784D902-B53A-4EE6-A91F-A3E06CC9CB13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xmlns="" id="{A2CE40B2-8A88-4CB2-AACE-C63977193324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xmlns="" id="{AFF3CA0F-2073-4C04-92BC-14DA2EC11D4F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xmlns="" id="{73AAC0C1-F28E-4EA1-9000-2310CEAFB494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xmlns="" id="{7EBA0FE5-3CEA-4C57-86B0-F6AA45939652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xmlns="" id="{F7625B8D-DF1F-41AD-A7AC-8945B622BB62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xmlns="" id="{68C97BC9-8ACE-479D-8200-05728F466306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xmlns="" id="{2EB3657C-7CC2-4209-ADDC-77836D118EDE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xmlns="" id="{717D0B17-4C27-499E-8F28-60B5B9CBEA62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xmlns="" id="{5F2F1881-E394-48A8-BB80-7DE9106A9242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xmlns="" id="{EC917ECC-F7C9-47DA-8F2E-14103894BF6E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xmlns="" id="{A5B3011D-F85B-4BAD-B3F4-0A8B4F083EEB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xmlns="" id="{7F2330F0-2F91-4AA3-8B05-47949268E76B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xmlns="" id="{FD9E37CA-5160-47C5-B82D-BC862F2B1B90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xmlns="" id="{A1FC22D1-443E-4DE9-9EAB-5217DBC207EC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xmlns="" id="{9F205623-FC28-4D52-8D29-131CD28514FA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xmlns="" id="{B3A39637-82D4-4477-BAD6-5CDC372CAD1A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xmlns="" id="{E811A8EE-4C8B-404B-9E49-B04D01274E3B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xmlns="" id="{24102363-0054-4871-B67E-1D04B8E75AB6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xmlns="" id="{FA6CE36A-833A-452C-B368-0CAA8E6B5541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xmlns="" id="{2557821C-CA35-402B-BA0D-D0099F66ABB8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xmlns="" id="{2EA50EA9-FFC7-478D-9318-CBE547FB97EF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xmlns="" id="{D9A2DAED-D17F-40A9-811C-D5C2C768785E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xmlns="" id="{885FCCE2-C9E6-4ABE-8889-9B186D63F386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xmlns="" id="{F6A2839D-28B4-4BB3-9763-A73DD88AF077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xmlns="" id="{D2EBD50B-DD77-4741-A669-F308470E9388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xmlns="" id="{3EB203AC-F09D-4066-918A-5214C2BA7294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xmlns="" id="{AE51ABBB-A240-4A44-A065-834C2DA8EAC8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xmlns="" id="{3970E9C3-761F-47D5-91DC-FAEF72856BCE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xmlns="" id="{8AF9287F-E560-49A4-B677-8E4793555CB1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xmlns="" id="{CA723D65-DA6C-4191-A2E2-54F68F8E8A5A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xmlns="" id="{AE11E373-6DAD-4528-8FAD-42CC9B093548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xmlns="" id="{B550B704-A268-44AD-BA32-658E4A897540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xmlns="" id="{1D4E8AF9-2009-4111-B51C-2F1FB500C6AD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xmlns="" id="{84DFCB34-359B-4480-B8E9-78356C09042C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xmlns="" id="{C8152E5B-4815-467B-8EBB-B3E20715749A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xmlns="" id="{4F060487-D75F-48BF-B06D-ED2EBD7ACC1E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xmlns="" id="{B3B16295-512B-47EA-974F-0F14C8B0E52F}"/>
              </a:ext>
            </a:extLst>
          </p:cNvPr>
          <p:cNvSpPr/>
          <p:nvPr/>
        </p:nvSpPr>
        <p:spPr>
          <a:xfrm>
            <a:off x="9573349" y="3655467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xmlns="" id="{C48DBF26-F7D2-4C17-AECA-FAA883E2AAD6}"/>
              </a:ext>
            </a:extLst>
          </p:cNvPr>
          <p:cNvSpPr/>
          <p:nvPr/>
        </p:nvSpPr>
        <p:spPr>
          <a:xfrm>
            <a:off x="326024" y="2262541"/>
            <a:ext cx="3937325" cy="388909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32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/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Trao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đổi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thảo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luận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tấm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g</a:t>
            </a:r>
            <a:r>
              <a:rPr lang="vi-VN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ơng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Lục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Vân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Tiên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gữa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đời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</a:t>
            </a:r>
            <a:r>
              <a:rPr lang="vi-VN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ờng</a:t>
            </a:r>
            <a:endParaRPr lang="en-SG" sz="32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xmlns="" id="{AEA40414-89C8-45CC-AA1C-55E4638CDB63}"/>
              </a:ext>
            </a:extLst>
          </p:cNvPr>
          <p:cNvSpPr/>
          <p:nvPr/>
        </p:nvSpPr>
        <p:spPr>
          <a:xfrm>
            <a:off x="4725368" y="1982009"/>
            <a:ext cx="4385962" cy="445015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0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/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Ghi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giấy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nhớ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hiểu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mình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tinh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thần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LVT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thời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hiện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đại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chia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sẻ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SG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endParaRPr lang="en-SG" sz="32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1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1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3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4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3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75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1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3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45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55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65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75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8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95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15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5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35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45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55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65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7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8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95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05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15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25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35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45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55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65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7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85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95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805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15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25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35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45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55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65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7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85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95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05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15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25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35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45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55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65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75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85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95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0" grpId="0" animBg="1"/>
      <p:bldP spid="1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4EA5DD9-74CD-4091-A96A-B58DFBA614E0}"/>
              </a:ext>
            </a:extLst>
          </p:cNvPr>
          <p:cNvSpPr/>
          <p:nvPr/>
        </p:nvSpPr>
        <p:spPr>
          <a:xfrm>
            <a:off x="578734" y="486136"/>
            <a:ext cx="3310359" cy="58728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0ABD921-2C34-4493-96BD-A698FE45F767}"/>
              </a:ext>
            </a:extLst>
          </p:cNvPr>
          <p:cNvSpPr/>
          <p:nvPr/>
        </p:nvSpPr>
        <p:spPr>
          <a:xfrm>
            <a:off x="4386676" y="486135"/>
            <a:ext cx="3310359" cy="58728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73754CA-F57B-41FA-A8E6-1033CEE9093A}"/>
              </a:ext>
            </a:extLst>
          </p:cNvPr>
          <p:cNvSpPr/>
          <p:nvPr/>
        </p:nvSpPr>
        <p:spPr>
          <a:xfrm>
            <a:off x="8194618" y="486135"/>
            <a:ext cx="3310359" cy="58728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xmlns="" id="{6D686463-26C5-4D9F-A807-5285D2B8C793}"/>
              </a:ext>
            </a:extLst>
          </p:cNvPr>
          <p:cNvSpPr/>
          <p:nvPr/>
        </p:nvSpPr>
        <p:spPr>
          <a:xfrm>
            <a:off x="578733" y="4641448"/>
            <a:ext cx="10926243" cy="1477059"/>
          </a:xfrm>
          <a:prstGeom prst="left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lnSpc>
                <a:spcPct val="120000"/>
              </a:lnSpc>
            </a:pP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Định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“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Lục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Vân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Tiên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thời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hiện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đại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032945-B06A-4E5B-9A5F-5338B3253AFF}"/>
              </a:ext>
            </a:extLst>
          </p:cNvPr>
          <p:cNvSpPr txBox="1"/>
          <p:nvPr/>
        </p:nvSpPr>
        <p:spPr>
          <a:xfrm flipH="1">
            <a:off x="687023" y="1157468"/>
            <a:ext cx="30747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Hành</a:t>
            </a:r>
            <a:r>
              <a:rPr lang="en-SG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SG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giúp</a:t>
            </a:r>
            <a:r>
              <a:rPr lang="en-SG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đỡ</a:t>
            </a:r>
            <a:r>
              <a:rPr lang="en-SG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mọi</a:t>
            </a:r>
            <a:r>
              <a:rPr lang="en-SG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ng</a:t>
            </a:r>
            <a:r>
              <a:rPr lang="vi-VN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4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SG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khi</a:t>
            </a:r>
            <a:r>
              <a:rPr lang="en-SG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gặp</a:t>
            </a:r>
            <a:r>
              <a:rPr lang="en-SG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nạn</a:t>
            </a:r>
            <a:endParaRPr lang="en-SG" sz="4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C8019D2-2BB5-4118-925E-34DA4CE4CAFE}"/>
              </a:ext>
            </a:extLst>
          </p:cNvPr>
          <p:cNvSpPr txBox="1"/>
          <p:nvPr/>
        </p:nvSpPr>
        <p:spPr>
          <a:xfrm flipH="1">
            <a:off x="4504479" y="1157467"/>
            <a:ext cx="30747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  <a:r>
              <a:rPr lang="vi-VN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duy</a:t>
            </a:r>
            <a:r>
              <a:rPr lang="en-SG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</a:t>
            </a:r>
            <a:r>
              <a:rPr lang="en-SG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SG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ng</a:t>
            </a:r>
            <a:r>
              <a:rPr lang="vi-VN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4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SG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khác</a:t>
            </a:r>
            <a:r>
              <a:rPr lang="en-SG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4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biết</a:t>
            </a:r>
            <a:r>
              <a:rPr lang="en-SG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hy</a:t>
            </a:r>
            <a:r>
              <a:rPr lang="en-SG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sinh</a:t>
            </a:r>
            <a:endParaRPr lang="en-SG" sz="4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A2CE2D-D908-42E2-91A7-47D0416C4DB6}"/>
              </a:ext>
            </a:extLst>
          </p:cNvPr>
          <p:cNvSpPr txBox="1"/>
          <p:nvPr/>
        </p:nvSpPr>
        <p:spPr>
          <a:xfrm flipH="1">
            <a:off x="8312422" y="1170771"/>
            <a:ext cx="307474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Đấu</a:t>
            </a:r>
            <a:r>
              <a:rPr lang="en-SG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tranh</a:t>
            </a:r>
            <a:r>
              <a:rPr lang="en-SG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4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lên</a:t>
            </a:r>
            <a:r>
              <a:rPr lang="en-SG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tiếng</a:t>
            </a:r>
            <a:r>
              <a:rPr lang="en-SG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chống</a:t>
            </a:r>
            <a:r>
              <a:rPr lang="en-SG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lại</a:t>
            </a:r>
            <a:r>
              <a:rPr lang="en-SG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cái</a:t>
            </a:r>
            <a:r>
              <a:rPr lang="en-SG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ác</a:t>
            </a:r>
            <a:r>
              <a:rPr lang="en-SG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4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bất</a:t>
            </a:r>
            <a:r>
              <a:rPr lang="en-SG" sz="4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4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công</a:t>
            </a:r>
            <a:endParaRPr lang="en-SG" sz="4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04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ảnh chụp màn hình, ảnh, người phụ nữ, thực phẩm&#10;&#10;Mô tả được tạo tự động">
            <a:extLst>
              <a:ext uri="{FF2B5EF4-FFF2-40B4-BE49-F238E27FC236}">
                <a16:creationId xmlns:a16="http://schemas.microsoft.com/office/drawing/2014/main" xmlns="" id="{EC88D3C9-F20A-4423-96DF-B171EED42F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5" r="-2" b="-2"/>
          <a:stretch/>
        </p:blipFill>
        <p:spPr>
          <a:xfrm>
            <a:off x="8007861" y="1"/>
            <a:ext cx="4184139" cy="4247004"/>
          </a:xfrm>
          <a:custGeom>
            <a:avLst/>
            <a:gdLst>
              <a:gd name="connsiteX0" fmla="*/ 807468 w 4184139"/>
              <a:gd name="connsiteY0" fmla="*/ 0 h 4247004"/>
              <a:gd name="connsiteX1" fmla="*/ 4068803 w 4184139"/>
              <a:gd name="connsiteY1" fmla="*/ 0 h 4247004"/>
              <a:gd name="connsiteX2" fmla="*/ 4162158 w 4184139"/>
              <a:gd name="connsiteY2" fmla="*/ 84846 h 4247004"/>
              <a:gd name="connsiteX3" fmla="*/ 4184139 w 4184139"/>
              <a:gd name="connsiteY3" fmla="*/ 109032 h 4247004"/>
              <a:gd name="connsiteX4" fmla="*/ 4184139 w 4184139"/>
              <a:gd name="connsiteY4" fmla="*/ 3508705 h 4247004"/>
              <a:gd name="connsiteX5" fmla="*/ 4162158 w 4184139"/>
              <a:gd name="connsiteY5" fmla="*/ 3532891 h 4247004"/>
              <a:gd name="connsiteX6" fmla="*/ 2438135 w 4184139"/>
              <a:gd name="connsiteY6" fmla="*/ 4247004 h 4247004"/>
              <a:gd name="connsiteX7" fmla="*/ 0 w 4184139"/>
              <a:gd name="connsiteY7" fmla="*/ 1808869 h 4247004"/>
              <a:gd name="connsiteX8" fmla="*/ 714113 w 4184139"/>
              <a:gd name="connsiteY8" fmla="*/ 84846 h 424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4139" h="4247004">
                <a:moveTo>
                  <a:pt x="807468" y="0"/>
                </a:moveTo>
                <a:lnTo>
                  <a:pt x="4068803" y="0"/>
                </a:lnTo>
                <a:lnTo>
                  <a:pt x="4162158" y="84846"/>
                </a:lnTo>
                <a:lnTo>
                  <a:pt x="4184139" y="109032"/>
                </a:lnTo>
                <a:lnTo>
                  <a:pt x="4184139" y="3508705"/>
                </a:lnTo>
                <a:lnTo>
                  <a:pt x="4162158" y="3532891"/>
                </a:lnTo>
                <a:cubicBezTo>
                  <a:pt x="3720942" y="3974107"/>
                  <a:pt x="3111408" y="4247004"/>
                  <a:pt x="2438135" y="4247004"/>
                </a:cubicBezTo>
                <a:cubicBezTo>
                  <a:pt x="1091590" y="4247004"/>
                  <a:pt x="0" y="3155414"/>
                  <a:pt x="0" y="1808869"/>
                </a:cubicBezTo>
                <a:cubicBezTo>
                  <a:pt x="0" y="1135596"/>
                  <a:pt x="272898" y="526062"/>
                  <a:pt x="714113" y="84846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Hình ảnh 6" descr="Ảnh có chứa đang ngồi, người phụ nữ, mặt trước, người đàn ông&#10;&#10;Mô tả được tạo tự động">
            <a:extLst>
              <a:ext uri="{FF2B5EF4-FFF2-40B4-BE49-F238E27FC236}">
                <a16:creationId xmlns:a16="http://schemas.microsoft.com/office/drawing/2014/main" xmlns="" id="{2B2332CC-D797-4FF0-B40D-EEBEBBFF1D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99" r="11732" b="-1"/>
          <a:stretch/>
        </p:blipFill>
        <p:spPr>
          <a:xfrm>
            <a:off x="1" y="1337091"/>
            <a:ext cx="5190767" cy="5530385"/>
          </a:xfrm>
          <a:custGeom>
            <a:avLst/>
            <a:gdLst>
              <a:gd name="connsiteX0" fmla="*/ 1986067 w 5190767"/>
              <a:gd name="connsiteY0" fmla="*/ 0 h 5530385"/>
              <a:gd name="connsiteX1" fmla="*/ 5190767 w 5190767"/>
              <a:gd name="connsiteY1" fmla="*/ 3204701 h 5530385"/>
              <a:gd name="connsiteX2" fmla="*/ 4252132 w 5190767"/>
              <a:gd name="connsiteY2" fmla="*/ 5470767 h 5530385"/>
              <a:gd name="connsiteX3" fmla="*/ 4186536 w 5190767"/>
              <a:gd name="connsiteY3" fmla="*/ 5530385 h 5530385"/>
              <a:gd name="connsiteX4" fmla="*/ 0 w 5190767"/>
              <a:gd name="connsiteY4" fmla="*/ 5530385 h 5530385"/>
              <a:gd name="connsiteX5" fmla="*/ 0 w 5190767"/>
              <a:gd name="connsiteY5" fmla="*/ 692598 h 5530385"/>
              <a:gd name="connsiteX6" fmla="*/ 194287 w 5190767"/>
              <a:gd name="connsiteY6" fmla="*/ 547313 h 5530385"/>
              <a:gd name="connsiteX7" fmla="*/ 1986067 w 5190767"/>
              <a:gd name="connsiteY7" fmla="*/ 0 h 553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767" h="5530385">
                <a:moveTo>
                  <a:pt x="1986067" y="0"/>
                </a:moveTo>
                <a:cubicBezTo>
                  <a:pt x="3755974" y="0"/>
                  <a:pt x="5190767" y="1434794"/>
                  <a:pt x="5190767" y="3204701"/>
                </a:cubicBezTo>
                <a:cubicBezTo>
                  <a:pt x="5190767" y="4089655"/>
                  <a:pt x="4832069" y="4890830"/>
                  <a:pt x="4252132" y="5470767"/>
                </a:cubicBezTo>
                <a:lnTo>
                  <a:pt x="4186536" y="5530385"/>
                </a:lnTo>
                <a:lnTo>
                  <a:pt x="0" y="5530385"/>
                </a:lnTo>
                <a:lnTo>
                  <a:pt x="0" y="692598"/>
                </a:lnTo>
                <a:lnTo>
                  <a:pt x="194287" y="547313"/>
                </a:lnTo>
                <a:cubicBezTo>
                  <a:pt x="705761" y="201768"/>
                  <a:pt x="1322351" y="0"/>
                  <a:pt x="1986067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603FC70-67D9-49EF-983C-3853BF2B4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hỗ dành sẵn cho Nội dung 4" descr="Ảnh có chứa người, con người, đang ngồi, người đàn ông&#10;&#10;Mô tả được tạo tự động">
            <a:extLst>
              <a:ext uri="{FF2B5EF4-FFF2-40B4-BE49-F238E27FC236}">
                <a16:creationId xmlns:a16="http://schemas.microsoft.com/office/drawing/2014/main" xmlns="" id="{7EACEFE0-1561-4C6B-BDF1-E016BF5F3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21" r="-2" b="-2"/>
          <a:stretch/>
        </p:blipFill>
        <p:spPr>
          <a:xfrm>
            <a:off x="3834182" y="1"/>
            <a:ext cx="4215670" cy="3381796"/>
          </a:xfrm>
          <a:custGeom>
            <a:avLst/>
            <a:gdLst>
              <a:gd name="connsiteX0" fmla="*/ 431362 w 4215670"/>
              <a:gd name="connsiteY0" fmla="*/ 0 h 3381796"/>
              <a:gd name="connsiteX1" fmla="*/ 3784309 w 4215670"/>
              <a:gd name="connsiteY1" fmla="*/ 0 h 3381796"/>
              <a:gd name="connsiteX2" fmla="*/ 3855685 w 4215670"/>
              <a:gd name="connsiteY2" fmla="*/ 95451 h 3381796"/>
              <a:gd name="connsiteX3" fmla="*/ 4215670 w 4215670"/>
              <a:gd name="connsiteY3" fmla="*/ 1273961 h 3381796"/>
              <a:gd name="connsiteX4" fmla="*/ 2107836 w 4215670"/>
              <a:gd name="connsiteY4" fmla="*/ 3381796 h 3381796"/>
              <a:gd name="connsiteX5" fmla="*/ 0 w 4215670"/>
              <a:gd name="connsiteY5" fmla="*/ 1273961 h 3381796"/>
              <a:gd name="connsiteX6" fmla="*/ 359986 w 4215670"/>
              <a:gd name="connsiteY6" fmla="*/ 95451 h 338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5670" h="3381796">
                <a:moveTo>
                  <a:pt x="431362" y="0"/>
                </a:moveTo>
                <a:lnTo>
                  <a:pt x="3784309" y="0"/>
                </a:lnTo>
                <a:lnTo>
                  <a:pt x="3855685" y="95451"/>
                </a:lnTo>
                <a:cubicBezTo>
                  <a:pt x="4082961" y="431863"/>
                  <a:pt x="4215670" y="837414"/>
                  <a:pt x="4215670" y="1273961"/>
                </a:cubicBezTo>
                <a:cubicBezTo>
                  <a:pt x="4215670" y="2438087"/>
                  <a:pt x="3271960" y="3381796"/>
                  <a:pt x="2107836" y="3381796"/>
                </a:cubicBezTo>
                <a:cubicBezTo>
                  <a:pt x="943711" y="3381796"/>
                  <a:pt x="0" y="2438087"/>
                  <a:pt x="0" y="1273961"/>
                </a:cubicBezTo>
                <a:cubicBezTo>
                  <a:pt x="0" y="837414"/>
                  <a:pt x="132710" y="431863"/>
                  <a:pt x="359986" y="95451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xmlns="" id="{6ADDCF8F-7F0D-4555-855A-487A3C88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127" y="5003778"/>
            <a:ext cx="7001233" cy="11606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3200" b="1" kern="1200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Nhớ</a:t>
            </a:r>
            <a:r>
              <a:rPr lang="en-US" sz="3200" b="1" kern="1200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kern="1200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sz="3200" b="1" kern="1200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kern="1200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kiến</a:t>
            </a:r>
            <a:r>
              <a:rPr lang="en-US" sz="3200" b="1" kern="1200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kern="1200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sz="3200" b="1" kern="1200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kern="1200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bất</a:t>
            </a:r>
            <a:r>
              <a:rPr lang="en-US" sz="3200" b="1" kern="1200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vi</a:t>
            </a:r>
            <a:br>
              <a:rPr lang="en-US" sz="3200" b="1" kern="1200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en-US" sz="3200" b="1" kern="1200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Làm</a:t>
            </a:r>
            <a:r>
              <a:rPr lang="en-US" sz="3200" b="1" kern="1200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kern="1200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sz="3200" b="1" kern="1200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kern="1200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thế</a:t>
            </a:r>
            <a:r>
              <a:rPr lang="en-US" sz="3200" b="1" kern="1200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kern="1200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đấy</a:t>
            </a:r>
            <a:r>
              <a:rPr lang="en-US" sz="3200" b="1" kern="1200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kern="1200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sz="3200" b="1" kern="1200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phi </a:t>
            </a:r>
            <a:r>
              <a:rPr lang="en-US" sz="3200" b="1" kern="1200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anh</a:t>
            </a:r>
            <a:r>
              <a:rPr lang="en-US" sz="3200" b="1" kern="1200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kern="1200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hùng</a:t>
            </a:r>
            <a:endParaRPr lang="en-US" sz="3200" b="1" kern="1200" dirty="0">
              <a:solidFill>
                <a:srgbClr val="00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16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Ảnh có chứa người, trong nhà, rèm, đồng phục&#10;&#10;Mô tả được tạo tự động">
            <a:extLst>
              <a:ext uri="{FF2B5EF4-FFF2-40B4-BE49-F238E27FC236}">
                <a16:creationId xmlns:a16="http://schemas.microsoft.com/office/drawing/2014/main" xmlns="" id="{0C36122D-11E9-4FFB-82D3-57579861C0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79" r="17731" b="2"/>
          <a:stretch/>
        </p:blipFill>
        <p:spPr>
          <a:xfrm>
            <a:off x="6897320" y="709725"/>
            <a:ext cx="5294678" cy="6145051"/>
          </a:xfrm>
          <a:custGeom>
            <a:avLst/>
            <a:gdLst>
              <a:gd name="connsiteX0" fmla="*/ 3479124 w 5294678"/>
              <a:gd name="connsiteY0" fmla="*/ 0 h 6145051"/>
              <a:gd name="connsiteX1" fmla="*/ 5137482 w 5294678"/>
              <a:gd name="connsiteY1" fmla="*/ 419912 h 6145051"/>
              <a:gd name="connsiteX2" fmla="*/ 5294678 w 5294678"/>
              <a:gd name="connsiteY2" fmla="*/ 515411 h 6145051"/>
              <a:gd name="connsiteX3" fmla="*/ 5294678 w 5294678"/>
              <a:gd name="connsiteY3" fmla="*/ 6145051 h 6145051"/>
              <a:gd name="connsiteX4" fmla="*/ 1245466 w 5294678"/>
              <a:gd name="connsiteY4" fmla="*/ 6145051 h 6145051"/>
              <a:gd name="connsiteX5" fmla="*/ 1019012 w 5294678"/>
              <a:gd name="connsiteY5" fmla="*/ 5939236 h 6145051"/>
              <a:gd name="connsiteX6" fmla="*/ 0 w 5294678"/>
              <a:gd name="connsiteY6" fmla="*/ 3479124 h 6145051"/>
              <a:gd name="connsiteX7" fmla="*/ 3479124 w 5294678"/>
              <a:gd name="connsiteY7" fmla="*/ 0 h 614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94678" h="6145051">
                <a:moveTo>
                  <a:pt x="3479124" y="0"/>
                </a:moveTo>
                <a:cubicBezTo>
                  <a:pt x="4079583" y="0"/>
                  <a:pt x="4644513" y="152115"/>
                  <a:pt x="5137482" y="419912"/>
                </a:cubicBezTo>
                <a:lnTo>
                  <a:pt x="5294678" y="515411"/>
                </a:lnTo>
                <a:lnTo>
                  <a:pt x="5294678" y="6145051"/>
                </a:lnTo>
                <a:lnTo>
                  <a:pt x="1245466" y="6145051"/>
                </a:lnTo>
                <a:lnTo>
                  <a:pt x="1019012" y="5939236"/>
                </a:lnTo>
                <a:cubicBezTo>
                  <a:pt x="389414" y="5309639"/>
                  <a:pt x="0" y="4439858"/>
                  <a:pt x="0" y="3479124"/>
                </a:cubicBezTo>
                <a:cubicBezTo>
                  <a:pt x="0" y="1557657"/>
                  <a:pt x="1557657" y="0"/>
                  <a:pt x="3479124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D104383-AD7E-45AE-BEBC-A74A7E336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hỗ dành sẵn cho Nội dung 4" descr="Ảnh có chứa người đàn ông, ký hiệu&#10;&#10;Mô tả được tạo tự động">
            <a:extLst>
              <a:ext uri="{FF2B5EF4-FFF2-40B4-BE49-F238E27FC236}">
                <a16:creationId xmlns:a16="http://schemas.microsoft.com/office/drawing/2014/main" xmlns="" id="{CF53CEA8-7D6D-435E-8C74-9E8899C98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76" b="9561"/>
          <a:stretch/>
        </p:blipFill>
        <p:spPr>
          <a:xfrm>
            <a:off x="440967" y="0"/>
            <a:ext cx="5061985" cy="3630170"/>
          </a:xfrm>
          <a:custGeom>
            <a:avLst/>
            <a:gdLst>
              <a:gd name="connsiteX0" fmla="*/ 253815 w 5061985"/>
              <a:gd name="connsiteY0" fmla="*/ 0 h 3630170"/>
              <a:gd name="connsiteX1" fmla="*/ 4808170 w 5061985"/>
              <a:gd name="connsiteY1" fmla="*/ 0 h 3630170"/>
              <a:gd name="connsiteX2" fmla="*/ 4863087 w 5061985"/>
              <a:gd name="connsiteY2" fmla="*/ 114001 h 3630170"/>
              <a:gd name="connsiteX3" fmla="*/ 5061985 w 5061985"/>
              <a:gd name="connsiteY3" fmla="*/ 1099178 h 3630170"/>
              <a:gd name="connsiteX4" fmla="*/ 2530993 w 5061985"/>
              <a:gd name="connsiteY4" fmla="*/ 3630170 h 3630170"/>
              <a:gd name="connsiteX5" fmla="*/ 0 w 5061985"/>
              <a:gd name="connsiteY5" fmla="*/ 1099178 h 3630170"/>
              <a:gd name="connsiteX6" fmla="*/ 198898 w 5061985"/>
              <a:gd name="connsiteY6" fmla="*/ 114001 h 363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1985" h="3630170">
                <a:moveTo>
                  <a:pt x="253815" y="0"/>
                </a:moveTo>
                <a:lnTo>
                  <a:pt x="4808170" y="0"/>
                </a:lnTo>
                <a:lnTo>
                  <a:pt x="4863087" y="114001"/>
                </a:lnTo>
                <a:cubicBezTo>
                  <a:pt x="4991162" y="416805"/>
                  <a:pt x="5061985" y="749721"/>
                  <a:pt x="5061985" y="1099178"/>
                </a:cubicBezTo>
                <a:cubicBezTo>
                  <a:pt x="5061985" y="2497007"/>
                  <a:pt x="3928821" y="3630170"/>
                  <a:pt x="2530993" y="3630170"/>
                </a:cubicBezTo>
                <a:cubicBezTo>
                  <a:pt x="1133164" y="3630170"/>
                  <a:pt x="0" y="2497007"/>
                  <a:pt x="0" y="1099178"/>
                </a:cubicBezTo>
                <a:cubicBezTo>
                  <a:pt x="0" y="749721"/>
                  <a:pt x="70823" y="416805"/>
                  <a:pt x="198898" y="114001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8" name="Tiêu đề 1">
            <a:extLst>
              <a:ext uri="{FF2B5EF4-FFF2-40B4-BE49-F238E27FC236}">
                <a16:creationId xmlns:a16="http://schemas.microsoft.com/office/drawing/2014/main" xmlns="" id="{CED22B89-4D63-4209-AF4A-9427B6E9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67" y="4662157"/>
            <a:ext cx="7001233" cy="11606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3200" b="1" kern="1200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Nhớ</a:t>
            </a:r>
            <a:r>
              <a:rPr lang="en-US" sz="3200" b="1" kern="1200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kern="1200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sz="3200" b="1" kern="1200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kern="1200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kiến</a:t>
            </a:r>
            <a:r>
              <a:rPr lang="en-US" sz="3200" b="1" kern="1200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kern="1200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sz="3200" b="1" kern="1200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kern="1200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bất</a:t>
            </a:r>
            <a:r>
              <a:rPr lang="en-US" sz="3200" b="1" kern="1200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vi</a:t>
            </a:r>
            <a:br>
              <a:rPr lang="en-US" sz="3200" b="1" kern="1200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en-US" sz="3200" b="1" kern="1200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Làm</a:t>
            </a:r>
            <a:r>
              <a:rPr lang="en-US" sz="3200" b="1" kern="1200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kern="1200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sz="3200" b="1" kern="1200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kern="1200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thế</a:t>
            </a:r>
            <a:r>
              <a:rPr lang="en-US" sz="3200" b="1" kern="1200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kern="1200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đấy</a:t>
            </a:r>
            <a:r>
              <a:rPr lang="en-US" sz="3200" b="1" kern="1200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kern="1200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sz="3200" b="1" kern="1200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phi </a:t>
            </a:r>
            <a:r>
              <a:rPr lang="en-US" sz="3200" b="1" kern="1200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anh</a:t>
            </a:r>
            <a:r>
              <a:rPr lang="en-US" sz="3200" b="1" kern="1200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kern="1200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hùng</a:t>
            </a:r>
            <a:endParaRPr lang="en-US" sz="3200" b="1" kern="1200" dirty="0">
              <a:solidFill>
                <a:srgbClr val="00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22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hỗ dành sẵn cho Nội dung 4" descr="Ảnh có chứa tường, trong nhà, người đàn ông, người&#10;&#10;Mô tả được tạo với mức tin cậy rất cao">
            <a:extLst>
              <a:ext uri="{FF2B5EF4-FFF2-40B4-BE49-F238E27FC236}">
                <a16:creationId xmlns:a16="http://schemas.microsoft.com/office/drawing/2014/main" xmlns="" id="{380AE044-EE74-41AB-A696-0400AE03CE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9" r="-1" b="2103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A3FF830-03F9-4BD1-8B48-09B0FDF6CA91}"/>
              </a:ext>
            </a:extLst>
          </p:cNvPr>
          <p:cNvSpPr/>
          <p:nvPr/>
        </p:nvSpPr>
        <p:spPr>
          <a:xfrm>
            <a:off x="4838041" y="858045"/>
            <a:ext cx="7104578" cy="5796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77380F0-2F8A-4965-A9D8-1D8ED83B241F}"/>
              </a:ext>
            </a:extLst>
          </p:cNvPr>
          <p:cNvGrpSpPr/>
          <p:nvPr/>
        </p:nvGrpSpPr>
        <p:grpSpPr>
          <a:xfrm>
            <a:off x="4981858" y="274776"/>
            <a:ext cx="6766689" cy="1009097"/>
            <a:chOff x="325581" y="29035"/>
            <a:chExt cx="5845138" cy="169613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EDB1C7EA-9E23-4F03-820A-09974DBF7305}"/>
                </a:ext>
              </a:extLst>
            </p:cNvPr>
            <p:cNvSpPr/>
            <p:nvPr/>
          </p:nvSpPr>
          <p:spPr>
            <a:xfrm>
              <a:off x="325581" y="29035"/>
              <a:ext cx="5845138" cy="169613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endParaRPr lang="en-SG">
                <a:solidFill>
                  <a:schemeClr val="tx1"/>
                </a:solidFill>
              </a:endParaRPr>
            </a:p>
          </p:txBody>
        </p:sp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xmlns="" id="{6C70B7BD-8D2B-4DFC-B9AB-61F7C53C8C42}"/>
                </a:ext>
              </a:extLst>
            </p:cNvPr>
            <p:cNvSpPr txBox="1"/>
            <p:nvPr/>
          </p:nvSpPr>
          <p:spPr>
            <a:xfrm>
              <a:off x="408380" y="111834"/>
              <a:ext cx="5679540" cy="15305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2287" tIns="0" rIns="172287" bIns="0" numCol="1" spcCol="1270" anchor="ctr" anchorCtr="0">
              <a:noAutofit/>
            </a:bodyPr>
            <a:lstStyle/>
            <a:p>
              <a:pPr marL="0" lvl="0" indent="0" algn="just" defTabSz="14224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800" b="1" kern="1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Nguyễn Đình Chiểu (1822-1888), xuất thân trong gia đìn</a:t>
              </a:r>
              <a:r>
                <a:rPr lang="en-BZ" sz="2800" b="1" kern="1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h</a:t>
              </a:r>
              <a:r>
                <a:rPr lang="vi-VN" sz="2800" b="1" kern="1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nhà Nho</a:t>
              </a:r>
              <a:endParaRPr lang="en-SG" sz="2800" kern="1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24BC5D5-94AC-434B-8975-14ECD4E1DBC2}"/>
              </a:ext>
            </a:extLst>
          </p:cNvPr>
          <p:cNvSpPr/>
          <p:nvPr/>
        </p:nvSpPr>
        <p:spPr>
          <a:xfrm>
            <a:off x="5430568" y="2739781"/>
            <a:ext cx="6511636" cy="5796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37BFA57-CBF8-4E46-A156-3650A77DAF3F}"/>
              </a:ext>
            </a:extLst>
          </p:cNvPr>
          <p:cNvGrpSpPr/>
          <p:nvPr/>
        </p:nvGrpSpPr>
        <p:grpSpPr>
          <a:xfrm>
            <a:off x="5614876" y="1723065"/>
            <a:ext cx="6152250" cy="1443206"/>
            <a:chOff x="325581" y="4149950"/>
            <a:chExt cx="5845138" cy="16961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5EDF72A0-4EDF-4CA2-A818-0FC801DF091B}"/>
                </a:ext>
              </a:extLst>
            </p:cNvPr>
            <p:cNvSpPr/>
            <p:nvPr/>
          </p:nvSpPr>
          <p:spPr>
            <a:xfrm>
              <a:off x="325581" y="4149950"/>
              <a:ext cx="5845138" cy="169613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endParaRPr lang="en-SG">
                <a:solidFill>
                  <a:schemeClr val="tx1"/>
                </a:solidFill>
              </a:endParaRPr>
            </a:p>
          </p:txBody>
        </p:sp>
        <p:sp>
          <p:nvSpPr>
            <p:cNvPr id="25" name="Rectangle: Rounded Corners 5">
              <a:extLst>
                <a:ext uri="{FF2B5EF4-FFF2-40B4-BE49-F238E27FC236}">
                  <a16:creationId xmlns:a16="http://schemas.microsoft.com/office/drawing/2014/main" xmlns="" id="{B9EAD189-0AA1-4A05-A6C5-7F66858725A6}"/>
                </a:ext>
              </a:extLst>
            </p:cNvPr>
            <p:cNvSpPr txBox="1"/>
            <p:nvPr/>
          </p:nvSpPr>
          <p:spPr>
            <a:xfrm>
              <a:off x="408380" y="4232749"/>
              <a:ext cx="5679540" cy="15305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2287" tIns="0" rIns="172287" bIns="0" numCol="1" spcCol="1270" anchor="ctr" anchorCtr="0">
              <a:noAutofit/>
            </a:bodyPr>
            <a:lstStyle/>
            <a:p>
              <a:pPr algn="just" defTabSz="1422400"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b="1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1843, đỗ tú tài</a:t>
              </a:r>
              <a:r>
                <a:rPr lang="en-SG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SG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Wingdings" panose="05000000000000000000" pitchFamily="2" charset="2"/>
                </a:rPr>
                <a:t> </a:t>
              </a:r>
              <a:r>
                <a:rPr lang="vi-VN" sz="2800" b="1" kern="1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184</a:t>
              </a:r>
              <a:r>
                <a:rPr lang="en-US" sz="2800" b="1" kern="1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9</a:t>
              </a:r>
              <a:r>
                <a:rPr lang="vi-VN" sz="2800" b="1" kern="1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ra Huế học – mẹ mất – bỏ thi về chịu tang – bị mù</a:t>
              </a:r>
              <a:r>
                <a:rPr lang="en-BZ" sz="2800" b="1" kern="1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</a:t>
              </a:r>
              <a:r>
                <a:rPr lang="en-BZ" sz="2800" b="1" kern="1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bị</a:t>
              </a:r>
              <a:r>
                <a:rPr lang="en-BZ" sz="2800" b="1" kern="1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BZ" sz="2800" b="1" kern="1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bội</a:t>
              </a:r>
              <a:r>
                <a:rPr lang="en-BZ" sz="2800" b="1" kern="1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BZ" sz="2800" b="1" kern="1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ước</a:t>
              </a:r>
              <a:r>
                <a:rPr lang="en-BZ" sz="2800" b="1" kern="1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</a:t>
              </a:r>
              <a:r>
                <a:rPr lang="en-BZ" sz="2800" b="1" kern="1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cửa</a:t>
              </a:r>
              <a:r>
                <a:rPr lang="en-BZ" sz="2800" b="1" kern="1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BZ" sz="2800" b="1" kern="1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nhà</a:t>
              </a:r>
              <a:r>
                <a:rPr lang="en-BZ" sz="2800" b="1" kern="1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BZ" sz="2800" b="1" kern="1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sa</a:t>
              </a:r>
              <a:r>
                <a:rPr lang="en-BZ" sz="2800" b="1" kern="1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BZ" sz="2800" b="1" kern="1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sút</a:t>
              </a:r>
              <a:endParaRPr lang="en-SG" sz="2800" kern="1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C697024-832F-4054-904B-7AFCC19A2188}"/>
              </a:ext>
            </a:extLst>
          </p:cNvPr>
          <p:cNvSpPr/>
          <p:nvPr/>
        </p:nvSpPr>
        <p:spPr>
          <a:xfrm>
            <a:off x="5430568" y="4266097"/>
            <a:ext cx="6511636" cy="5796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DED95A14-6D0E-4008-9129-78BC7E9B185C}"/>
              </a:ext>
            </a:extLst>
          </p:cNvPr>
          <p:cNvGrpSpPr/>
          <p:nvPr/>
        </p:nvGrpSpPr>
        <p:grpSpPr>
          <a:xfrm>
            <a:off x="5671041" y="3625979"/>
            <a:ext cx="6010977" cy="1060194"/>
            <a:chOff x="325581" y="4149950"/>
            <a:chExt cx="5845138" cy="169613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153A2D5E-C6C7-48C4-AEFA-FDA215DC8A7B}"/>
                </a:ext>
              </a:extLst>
            </p:cNvPr>
            <p:cNvSpPr/>
            <p:nvPr/>
          </p:nvSpPr>
          <p:spPr>
            <a:xfrm>
              <a:off x="325581" y="4149950"/>
              <a:ext cx="5845138" cy="169613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endParaRPr lang="en-SG">
                <a:solidFill>
                  <a:schemeClr val="tx1"/>
                </a:solidFill>
              </a:endParaRPr>
            </a:p>
          </p:txBody>
        </p:sp>
        <p:sp>
          <p:nvSpPr>
            <p:cNvPr id="33" name="Rectangle: Rounded Corners 5">
              <a:extLst>
                <a:ext uri="{FF2B5EF4-FFF2-40B4-BE49-F238E27FC236}">
                  <a16:creationId xmlns:a16="http://schemas.microsoft.com/office/drawing/2014/main" xmlns="" id="{B816959E-96A1-4CF0-97A7-1DB7ED93E2B7}"/>
                </a:ext>
              </a:extLst>
            </p:cNvPr>
            <p:cNvSpPr txBox="1"/>
            <p:nvPr/>
          </p:nvSpPr>
          <p:spPr>
            <a:xfrm>
              <a:off x="408380" y="4232749"/>
              <a:ext cx="5679540" cy="15305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2287" tIns="0" rIns="172287" bIns="0" numCol="1" spcCol="1270" anchor="ctr" anchorCtr="0">
              <a:noAutofit/>
            </a:bodyPr>
            <a:lstStyle/>
            <a:p>
              <a:pPr lvl="0" algn="just" defTabSz="1422400"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b="1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Về Gia Định mở trường dạy học, bốc thuốc, làm thơ</a:t>
              </a:r>
              <a:endParaRPr lang="en-SG" sz="2800" kern="1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E1FF231-27FB-47E1-8B60-CE9D02B1AC22}"/>
              </a:ext>
            </a:extLst>
          </p:cNvPr>
          <p:cNvSpPr/>
          <p:nvPr/>
        </p:nvSpPr>
        <p:spPr>
          <a:xfrm>
            <a:off x="4664363" y="6161384"/>
            <a:ext cx="7305843" cy="5796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572EFAA6-ADDD-48A4-841D-F25E9845F8FE}"/>
              </a:ext>
            </a:extLst>
          </p:cNvPr>
          <p:cNvGrpSpPr/>
          <p:nvPr/>
        </p:nvGrpSpPr>
        <p:grpSpPr>
          <a:xfrm>
            <a:off x="4856511" y="5090553"/>
            <a:ext cx="6991067" cy="1495393"/>
            <a:chOff x="325581" y="29035"/>
            <a:chExt cx="5845138" cy="169613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9F5C1F61-ABD9-4C83-A6F2-D088923BBD90}"/>
                </a:ext>
              </a:extLst>
            </p:cNvPr>
            <p:cNvSpPr/>
            <p:nvPr/>
          </p:nvSpPr>
          <p:spPr>
            <a:xfrm>
              <a:off x="325581" y="29035"/>
              <a:ext cx="5845138" cy="169613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endParaRPr lang="en-SG">
                <a:solidFill>
                  <a:schemeClr val="tx1"/>
                </a:solidFill>
              </a:endParaRPr>
            </a:p>
          </p:txBody>
        </p:sp>
        <p:sp>
          <p:nvSpPr>
            <p:cNvPr id="37" name="Rectangle: Rounded Corners 5">
              <a:extLst>
                <a:ext uri="{FF2B5EF4-FFF2-40B4-BE49-F238E27FC236}">
                  <a16:creationId xmlns:a16="http://schemas.microsoft.com/office/drawing/2014/main" xmlns="" id="{BC87649D-4BB4-4856-B496-F57565A1280C}"/>
                </a:ext>
              </a:extLst>
            </p:cNvPr>
            <p:cNvSpPr txBox="1"/>
            <p:nvPr/>
          </p:nvSpPr>
          <p:spPr>
            <a:xfrm>
              <a:off x="408380" y="111834"/>
              <a:ext cx="5679540" cy="15305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2287" tIns="0" rIns="172287" bIns="0" numCol="1" spcCol="1270" anchor="ctr" anchorCtr="0">
              <a:noAutofit/>
            </a:bodyPr>
            <a:lstStyle/>
            <a:p>
              <a:pPr lvl="0" algn="just" defTabSz="1422400"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b="1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Pháp đánh vào Gia Định, ông về Ba Tri và hết lòng với nước, với dân cho đến hơi thở cuối cùng.</a:t>
              </a:r>
              <a:endParaRPr lang="en-SG" sz="2800" kern="1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6" name="TextBox 4">
            <a:extLst>
              <a:ext uri="{FF2B5EF4-FFF2-40B4-BE49-F238E27FC236}">
                <a16:creationId xmlns:a16="http://schemas.microsoft.com/office/drawing/2014/main" xmlns="" id="{92240B9E-4870-441B-B0A8-C5E2C191F43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-960107" y="-18511"/>
            <a:ext cx="395079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4800" b="1" dirty="0">
                <a:solidFill>
                  <a:srgbClr val="FF0000"/>
                </a:solidFill>
                <a:latin typeface="#9Slide05 Atlantika" pitchFamily="2" charset="0"/>
              </a:rPr>
              <a:t>1. </a:t>
            </a:r>
            <a:r>
              <a:rPr lang="en-SG" altLang="en-US" sz="4800" b="1" dirty="0" err="1">
                <a:solidFill>
                  <a:srgbClr val="FF0000"/>
                </a:solidFill>
                <a:latin typeface="#9Slide05 Atlantika" pitchFamily="2" charset="0"/>
              </a:rPr>
              <a:t>Tác</a:t>
            </a:r>
            <a:r>
              <a:rPr lang="en-SG" altLang="en-US" sz="4800" b="1" dirty="0">
                <a:solidFill>
                  <a:srgbClr val="FF0000"/>
                </a:solidFill>
                <a:latin typeface="#9Slide05 Atlantika" pitchFamily="2" charset="0"/>
              </a:rPr>
              <a:t> </a:t>
            </a:r>
            <a:r>
              <a:rPr lang="en-SG" altLang="en-US" sz="4800" b="1" dirty="0" err="1">
                <a:solidFill>
                  <a:srgbClr val="FF0000"/>
                </a:solidFill>
                <a:latin typeface="#9Slide05 Atlantika" pitchFamily="2" charset="0"/>
              </a:rPr>
              <a:t>giả</a:t>
            </a:r>
            <a:endParaRPr lang="en-SG" altLang="en-US" sz="4800" b="1" dirty="0">
              <a:solidFill>
                <a:srgbClr val="FF0000"/>
              </a:solidFill>
              <a:latin typeface="#9Slide05 Atlantik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9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hỗ dành sẵn cho Nội dung 4" descr="Ảnh có chứa người, trong nhà, bàn, người đàn ông&#10;&#10;Mô tả được tạo với mức tin cậy rất cao">
            <a:extLst>
              <a:ext uri="{FF2B5EF4-FFF2-40B4-BE49-F238E27FC236}">
                <a16:creationId xmlns:a16="http://schemas.microsoft.com/office/drawing/2014/main" xmlns="" id="{AEC3E866-6829-416D-AFB8-F3436123B7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" b="6262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026" name="Picture 2" descr="Káº¿t quáº£ hÃ¬nh áº£nh cho nguyá»n ÄÃ¬nh chiá»u">
            <a:extLst>
              <a:ext uri="{FF2B5EF4-FFF2-40B4-BE49-F238E27FC236}">
                <a16:creationId xmlns:a16="http://schemas.microsoft.com/office/drawing/2014/main" xmlns="" id="{D0255306-E6F1-4275-A2D3-739DC5E1A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98" r="1" b="43628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4D5040DF-B2B5-4676-A926-BE439F839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35187"/>
            <a:ext cx="6662829" cy="3813065"/>
          </a:xfrm>
        </p:spPr>
        <p:txBody>
          <a:bodyPr anchor="ctr">
            <a:normAutofit/>
          </a:bodyPr>
          <a:lstStyle/>
          <a:p>
            <a:r>
              <a:rPr lang="en-BZ" sz="4000" b="1" dirty="0" err="1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Nhà</a:t>
            </a:r>
            <a:r>
              <a:rPr lang="en-BZ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 </a:t>
            </a:r>
            <a:r>
              <a:rPr lang="en-BZ" sz="4000" b="1" dirty="0" err="1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thơ</a:t>
            </a:r>
            <a:r>
              <a:rPr lang="en-BZ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, </a:t>
            </a:r>
            <a:r>
              <a:rPr lang="en-BZ" sz="4000" b="1" dirty="0" err="1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nhà</a:t>
            </a:r>
            <a:r>
              <a:rPr lang="en-BZ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 </a:t>
            </a:r>
            <a:r>
              <a:rPr lang="en-BZ" sz="4000" b="1" dirty="0" err="1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giáo</a:t>
            </a:r>
            <a:r>
              <a:rPr lang="en-BZ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, </a:t>
            </a:r>
            <a:r>
              <a:rPr lang="en-BZ" sz="4000" b="1" dirty="0" err="1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thầy</a:t>
            </a:r>
            <a:r>
              <a:rPr lang="en-BZ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 </a:t>
            </a:r>
            <a:r>
              <a:rPr lang="en-BZ" sz="4000" b="1" dirty="0" err="1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thuốc</a:t>
            </a:r>
            <a:r>
              <a:rPr lang="en-BZ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.</a:t>
            </a:r>
          </a:p>
          <a:p>
            <a:r>
              <a:rPr lang="en-BZ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M</a:t>
            </a:r>
            <a:r>
              <a:rPr lang="vi-VN" sz="4000" b="1" dirty="0" err="1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ột</a:t>
            </a:r>
            <a:r>
              <a:rPr lang="vi-VN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tấm</a:t>
            </a:r>
            <a:r>
              <a:rPr lang="vi-VN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 gương </a:t>
            </a:r>
            <a:r>
              <a:rPr lang="vi-VN" sz="4000" b="1" dirty="0" err="1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sáng</a:t>
            </a:r>
            <a:r>
              <a:rPr lang="vi-VN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 cao </a:t>
            </a:r>
            <a:r>
              <a:rPr lang="vi-VN" sz="4000" b="1" dirty="0" err="1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đẹp</a:t>
            </a:r>
            <a:r>
              <a:rPr lang="vi-VN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về</a:t>
            </a:r>
            <a:r>
              <a:rPr lang="vi-VN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 nhân </a:t>
            </a:r>
            <a:r>
              <a:rPr lang="vi-VN" sz="4000" b="1" dirty="0" err="1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cách</a:t>
            </a:r>
            <a:r>
              <a:rPr lang="vi-VN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, </a:t>
            </a:r>
            <a:r>
              <a:rPr lang="vi-VN" sz="4000" b="1" dirty="0" err="1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nghị</a:t>
            </a:r>
            <a:r>
              <a:rPr lang="vi-VN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lực</a:t>
            </a:r>
            <a:r>
              <a:rPr lang="vi-VN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và</a:t>
            </a:r>
            <a:r>
              <a:rPr lang="vi-VN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 ý </a:t>
            </a:r>
            <a:r>
              <a:rPr lang="vi-VN" sz="4000" b="1" dirty="0" err="1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chí</a:t>
            </a:r>
            <a:r>
              <a:rPr lang="vi-VN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,</a:t>
            </a:r>
            <a:endParaRPr lang="en-BZ" sz="4000" b="1" dirty="0">
              <a:solidFill>
                <a:srgbClr val="000000"/>
              </a:solidFill>
              <a:latin typeface="#9Slide05 Braxton Regular" panose="03060000000000000000" pitchFamily="66" charset="0"/>
              <a:cs typeface="Calibri" panose="020F0502020204030204" pitchFamily="34" charset="0"/>
            </a:endParaRPr>
          </a:p>
          <a:p>
            <a:r>
              <a:rPr lang="en-BZ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Con ng</a:t>
            </a:r>
            <a:r>
              <a:rPr lang="vi-VN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ư</a:t>
            </a:r>
            <a:r>
              <a:rPr lang="en-BZ" sz="4000" b="1" dirty="0" err="1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ời</a:t>
            </a:r>
            <a:r>
              <a:rPr lang="en-BZ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 </a:t>
            </a:r>
            <a:r>
              <a:rPr lang="en-BZ" sz="4000" b="1" dirty="0" err="1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có</a:t>
            </a:r>
            <a:r>
              <a:rPr lang="vi-VN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lòng</a:t>
            </a:r>
            <a:r>
              <a:rPr lang="vi-VN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 yêu </a:t>
            </a:r>
            <a:r>
              <a:rPr lang="vi-VN" sz="4000" b="1" dirty="0" err="1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nước</a:t>
            </a:r>
            <a:r>
              <a:rPr lang="vi-VN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, thương dân </a:t>
            </a:r>
            <a:r>
              <a:rPr lang="vi-VN" sz="4000" b="1" dirty="0" err="1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cùng</a:t>
            </a:r>
            <a:r>
              <a:rPr lang="vi-VN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thái</a:t>
            </a:r>
            <a:r>
              <a:rPr lang="vi-VN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độ</a:t>
            </a:r>
            <a:r>
              <a:rPr lang="vi-VN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 kiên trung, </a:t>
            </a:r>
            <a:r>
              <a:rPr lang="vi-VN" sz="4000" b="1" dirty="0" err="1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bất</a:t>
            </a:r>
            <a:r>
              <a:rPr lang="vi-VN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khuất</a:t>
            </a:r>
            <a:r>
              <a:rPr lang="vi-VN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trước</a:t>
            </a:r>
            <a:r>
              <a:rPr lang="vi-VN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kẻ</a:t>
            </a:r>
            <a:r>
              <a:rPr lang="vi-VN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thù</a:t>
            </a:r>
            <a:r>
              <a:rPr lang="vi-VN" sz="4000" b="1" dirty="0">
                <a:solidFill>
                  <a:srgbClr val="000000"/>
                </a:solidFill>
                <a:latin typeface="#9Slide05 Braxton Regular" panose="03060000000000000000" pitchFamily="66" charset="0"/>
                <a:cs typeface="Calibri" panose="020F0502020204030204" pitchFamily="34" charset="0"/>
              </a:rPr>
              <a:t>.</a:t>
            </a:r>
            <a:endParaRPr lang="en-BZ" sz="4000" dirty="0">
              <a:solidFill>
                <a:srgbClr val="000000"/>
              </a:solidFill>
              <a:latin typeface="#9Slide05 Braxton Regular" panose="03060000000000000000" pitchFamily="66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D8CA0EE4-FB8B-4B27-9B7F-3CCD5BEE848F}"/>
              </a:ext>
            </a:extLst>
          </p:cNvPr>
          <p:cNvSpPr txBox="1"/>
          <p:nvPr/>
        </p:nvSpPr>
        <p:spPr>
          <a:xfrm>
            <a:off x="267967" y="432779"/>
            <a:ext cx="6574983" cy="9105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2287" tIns="0" rIns="172287" bIns="0" numCol="1" spcCol="1270" anchor="ctr" anchorCtr="0">
            <a:noAutofit/>
          </a:bodyPr>
          <a:lstStyle/>
          <a:p>
            <a:pPr marL="0" lvl="0" indent="0" algn="just" defTabSz="1422400">
              <a:spcBef>
                <a:spcPct val="0"/>
              </a:spcBef>
              <a:spcAft>
                <a:spcPct val="35000"/>
              </a:spcAft>
              <a:buNone/>
            </a:pPr>
            <a:r>
              <a:rPr lang="en-SG" sz="2800" kern="1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 S</a:t>
            </a:r>
            <a:r>
              <a:rPr lang="en-US" sz="28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ự </a:t>
            </a:r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nghiệp</a:t>
            </a:r>
            <a:r>
              <a:rPr lang="en-US" sz="28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st</a:t>
            </a:r>
            <a:r>
              <a:rPr lang="en-US" sz="28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endParaRPr lang="en-SG" sz="2800" kern="12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20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3AE9F18-0976-4610-A1FB-F456C6414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60" y="3104347"/>
            <a:ext cx="5378594" cy="1325563"/>
          </a:xfrm>
        </p:spPr>
        <p:txBody>
          <a:bodyPr>
            <a:noAutofit/>
          </a:bodyPr>
          <a:lstStyle/>
          <a:p>
            <a:pPr algn="ctr"/>
            <a:r>
              <a:rPr lang="en-BZ" sz="48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/>
            </a:r>
            <a:br>
              <a:rPr lang="en-BZ" sz="48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vi-VN" sz="48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Ngày</a:t>
            </a:r>
            <a:r>
              <a:rPr lang="vi-VN" sz="48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đưa </a:t>
            </a:r>
            <a:r>
              <a:rPr lang="vi-VN" sz="48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tiễn</a:t>
            </a:r>
            <a:r>
              <a:rPr lang="vi-VN" sz="48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48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nhà</a:t>
            </a:r>
            <a:r>
              <a:rPr lang="vi-VN" sz="48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thơ </a:t>
            </a:r>
            <a:r>
              <a:rPr lang="vi-VN" sz="48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vi-VN" sz="48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48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cõi</a:t>
            </a:r>
            <a:r>
              <a:rPr lang="vi-VN" sz="48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48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vĩnh</a:t>
            </a:r>
            <a:r>
              <a:rPr lang="vi-VN" sz="48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48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hằng</a:t>
            </a:r>
            <a:r>
              <a:rPr lang="vi-VN" sz="48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vi-VN" sz="48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cánh</a:t>
            </a:r>
            <a:r>
              <a:rPr lang="vi-VN" sz="48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48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48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An </a:t>
            </a:r>
            <a:r>
              <a:rPr lang="vi-VN" sz="48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Đức</a:t>
            </a:r>
            <a:r>
              <a:rPr lang="vi-VN" sz="48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48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rợp</a:t>
            </a:r>
            <a:r>
              <a:rPr lang="vi-VN" sz="48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48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trắng</a:t>
            </a:r>
            <a:r>
              <a:rPr lang="vi-VN" sz="48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khăn tang </a:t>
            </a:r>
            <a:r>
              <a:rPr lang="vi-VN" sz="48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vi-VN" sz="48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48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vi-VN" sz="48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48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vi-VN" sz="48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48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mến</a:t>
            </a:r>
            <a:r>
              <a:rPr lang="vi-VN" sz="48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48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</a:t>
            </a:r>
            <a:r>
              <a:rPr lang="vi-VN" sz="48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ông.</a:t>
            </a:r>
            <a:br>
              <a:rPr lang="vi-VN" sz="48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endParaRPr lang="en-BZ" sz="48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Chỗ dành sẵn cho Nội dung 4">
            <a:extLst>
              <a:ext uri="{FF2B5EF4-FFF2-40B4-BE49-F238E27FC236}">
                <a16:creationId xmlns:a16="http://schemas.microsoft.com/office/drawing/2014/main" xmlns="" id="{554A0BEA-6FF7-4D62-98EB-02E79473A8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06" r="9185" b="-3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67085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C83840B-6FAA-4714-9496-D84B386C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286" y="740056"/>
            <a:ext cx="3814126" cy="51297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vi-VN" sz="4000" b="1" dirty="0">
                <a:solidFill>
                  <a:srgbClr val="222222"/>
                </a:solidFill>
              </a:rPr>
              <a:t>Mộ Nguyễn Đình Chiểu (trái)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0BB9581-2E1D-405D-AC21-AD669748D5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7" y="643467"/>
            <a:ext cx="6891187" cy="5546414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7" name="Picture 2" descr="https://upload.wikimedia.org/wikipedia/commons/thumb/0/02/M%E1%BB%99_Nguy%E1%BB%85n_%C4%90%C3%ACnh_Chi%E1%BB%83u_v%C3%A0_v%E1%BB%A3.jpg/220px-M%E1%BB%99_Nguy%E1%BB%85n_%C4%90%C3%ACnh_Chi%E1%BB%83u_v%C3%A0_v%E1%BB%A3.jpg">
            <a:extLst>
              <a:ext uri="{FF2B5EF4-FFF2-40B4-BE49-F238E27FC236}">
                <a16:creationId xmlns:a16="http://schemas.microsoft.com/office/drawing/2014/main" xmlns="" id="{5919D175-6D14-4786-A389-20AF4E5C8A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812" y="1071238"/>
            <a:ext cx="6254496" cy="469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5586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28F64C6-FE22-4FC1-A763-DFCC51481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56658DF-ECD9-46AF-9147-2AA1CB9D1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Mộ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và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đền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BZ" sz="4000" b="1" dirty="0">
                <a:solidFill>
                  <a:srgbClr val="FFFFFF"/>
                </a:solidFill>
              </a:rPr>
              <a:t>ờ </a:t>
            </a:r>
            <a:r>
              <a:rPr lang="en-BZ" sz="4000" b="1" dirty="0" err="1">
                <a:solidFill>
                  <a:srgbClr val="FFFFFF"/>
                </a:solidFill>
              </a:rPr>
              <a:t>Nguyễn</a:t>
            </a:r>
            <a:r>
              <a:rPr lang="en-BZ" sz="4000" b="1" dirty="0">
                <a:solidFill>
                  <a:srgbClr val="FFFFFF"/>
                </a:solidFill>
              </a:rPr>
              <a:t> </a:t>
            </a:r>
            <a:r>
              <a:rPr lang="en-BZ" sz="4000" b="1" dirty="0" err="1">
                <a:solidFill>
                  <a:srgbClr val="FFFFFF"/>
                </a:solidFill>
              </a:rPr>
              <a:t>Đình</a:t>
            </a:r>
            <a:r>
              <a:rPr lang="en-BZ" sz="4000" b="1" dirty="0">
                <a:solidFill>
                  <a:srgbClr val="FFFFFF"/>
                </a:solidFill>
              </a:rPr>
              <a:t> </a:t>
            </a:r>
            <a:r>
              <a:rPr lang="en-BZ" sz="4000" b="1" dirty="0" err="1">
                <a:solidFill>
                  <a:srgbClr val="FFFFFF"/>
                </a:solidFill>
              </a:rPr>
              <a:t>Chiểu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Hình ảnh 14" descr="Ảnh có chứa cây, bầu trời, ngoài trời, cỏ&#10;&#10;Mô tả được tạo với mức tin cậy rất cao">
            <a:extLst>
              <a:ext uri="{FF2B5EF4-FFF2-40B4-BE49-F238E27FC236}">
                <a16:creationId xmlns:a16="http://schemas.microsoft.com/office/drawing/2014/main" xmlns="" id="{447CA20B-E875-454C-BBCF-0DD40D738E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999" r="1" b="3955"/>
          <a:stretch/>
        </p:blipFill>
        <p:spPr>
          <a:xfrm>
            <a:off x="4233328" y="380198"/>
            <a:ext cx="3797570" cy="2010551"/>
          </a:xfrm>
          <a:prstGeom prst="rect">
            <a:avLst/>
          </a:prstGeom>
        </p:spPr>
      </p:pic>
      <p:pic>
        <p:nvPicPr>
          <p:cNvPr id="7" name="Hình ảnh 6" descr="Ảnh có chứa ngoài trời, bầu trời, cây, cỏ&#10;&#10;Mô tả được tạo với mức tin cậy rất cao">
            <a:extLst>
              <a:ext uri="{FF2B5EF4-FFF2-40B4-BE49-F238E27FC236}">
                <a16:creationId xmlns:a16="http://schemas.microsoft.com/office/drawing/2014/main" xmlns="" id="{99E53900-47E7-4183-91C1-3BEC4D1AA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34" r="1" b="2761"/>
          <a:stretch/>
        </p:blipFill>
        <p:spPr>
          <a:xfrm>
            <a:off x="317634" y="2422097"/>
            <a:ext cx="3794760" cy="2013804"/>
          </a:xfrm>
          <a:prstGeom prst="rect">
            <a:avLst/>
          </a:prstGeom>
        </p:spPr>
      </p:pic>
      <p:pic>
        <p:nvPicPr>
          <p:cNvPr id="13" name="Hình ảnh 12" descr="Ảnh có chứa ngoài trời, tòa nhà, tu viện lama, mặt đất&#10;&#10;Mô tả được tạo với mức tin cậy rất cao">
            <a:extLst>
              <a:ext uri="{FF2B5EF4-FFF2-40B4-BE49-F238E27FC236}">
                <a16:creationId xmlns:a16="http://schemas.microsoft.com/office/drawing/2014/main" xmlns="" id="{8B9BC632-A066-485F-A9FF-35A99ABFEA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23" b="16032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C34627B-48E6-4F4D-B843-97717A86B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hỗ dành sẵn cho Nội dung 4" descr="Ảnh có chứa cây, cỏ, ngoài trời, bầu trời&#10;&#10;Mô tả được tạo với mức tin cậy rất cao">
            <a:extLst>
              <a:ext uri="{FF2B5EF4-FFF2-40B4-BE49-F238E27FC236}">
                <a16:creationId xmlns:a16="http://schemas.microsoft.com/office/drawing/2014/main" xmlns="" id="{9B675E4C-9E60-4FDF-861C-49952833E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31" r="1" b="6296"/>
          <a:stretch/>
        </p:blipFill>
        <p:spPr>
          <a:xfrm>
            <a:off x="317634" y="4525716"/>
            <a:ext cx="3794760" cy="20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117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">
            <a:extLst>
              <a:ext uri="{FF2B5EF4-FFF2-40B4-BE49-F238E27FC236}">
                <a16:creationId xmlns:a16="http://schemas.microsoft.com/office/drawing/2014/main" xmlns="" id="{84867EAF-AE1D-4322-9DE8-383AE3F7BC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9">
            <a:extLst>
              <a:ext uri="{FF2B5EF4-FFF2-40B4-BE49-F238E27FC236}">
                <a16:creationId xmlns:a16="http://schemas.microsoft.com/office/drawing/2014/main" xmlns="" id="{40676238-7F95-4EEB-836A-7D23927873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7494F5A-2270-49BC-909F-1901EDC44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044" y="2381775"/>
            <a:ext cx="4268176" cy="178651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vào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khoảng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năm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50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thế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kỉ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19</a:t>
            </a:r>
            <a:b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</a:br>
            <a:r>
              <a:rPr lang="en-US" altLang="vi-VN" sz="3200" dirty="0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altLang="vi-VN" sz="3200" dirty="0" err="1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Cốt</a:t>
            </a:r>
            <a:r>
              <a:rPr lang="en-US" altLang="vi-VN" sz="3200" dirty="0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truyện</a:t>
            </a:r>
            <a:r>
              <a:rPr lang="en-US" altLang="vi-VN" sz="3200" dirty="0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do </a:t>
            </a:r>
            <a:r>
              <a:rPr lang="en-US" altLang="vi-VN" sz="3200" dirty="0" err="1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altLang="vi-VN" sz="3200" dirty="0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altLang="vi-VN" sz="3200" dirty="0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sáng</a:t>
            </a:r>
            <a:r>
              <a:rPr lang="en-US" altLang="vi-VN" sz="3200" dirty="0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tạo</a:t>
            </a:r>
            <a:r>
              <a:rPr lang="en-US" altLang="vi-VN" sz="3200" dirty="0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altLang="vi-VN" sz="3200" dirty="0" err="1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Dài</a:t>
            </a:r>
            <a:r>
              <a:rPr lang="en-US" altLang="vi-VN" sz="3200" dirty="0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2082 </a:t>
            </a:r>
            <a:r>
              <a:rPr lang="en-US" altLang="vi-VN" sz="3200" dirty="0" err="1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altLang="vi-VN" sz="3200" dirty="0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altLang="vi-VN" sz="3200" dirty="0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/>
            </a:r>
            <a:b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</a:b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Kết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cấu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chương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hồi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xoay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quanh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diễn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biến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cuộc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nhân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chính</a:t>
            </a:r>
            <a:endParaRPr lang="en-US" sz="3200" kern="1200" dirty="0">
              <a:solidFill>
                <a:srgbClr val="FFFFFF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6" name="Picture 2" descr="SÃ¡ch Lá»¥c VÃ¢n TiÃªn - FAHASA.COM">
            <a:extLst>
              <a:ext uri="{FF2B5EF4-FFF2-40B4-BE49-F238E27FC236}">
                <a16:creationId xmlns:a16="http://schemas.microsoft.com/office/drawing/2014/main" xmlns="" id="{3124922B-C9AA-453D-9A72-F68B7C091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3909" y="199323"/>
            <a:ext cx="4511040" cy="615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7A412053-1E07-4B07-909B-98C75B7466F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3597"/>
            <a:ext cx="395079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4800" b="1" dirty="0">
                <a:solidFill>
                  <a:srgbClr val="FF0000"/>
                </a:solidFill>
                <a:latin typeface="#9Slide05 Atlantika" pitchFamily="2" charset="0"/>
              </a:rPr>
              <a:t>2. </a:t>
            </a:r>
            <a:r>
              <a:rPr lang="en-SG" altLang="en-US" sz="4800" b="1" dirty="0" err="1">
                <a:solidFill>
                  <a:srgbClr val="FF0000"/>
                </a:solidFill>
                <a:latin typeface="#9Slide05 Atlantika" pitchFamily="2" charset="0"/>
              </a:rPr>
              <a:t>Tác</a:t>
            </a:r>
            <a:r>
              <a:rPr lang="en-SG" altLang="en-US" sz="4800" b="1" dirty="0">
                <a:solidFill>
                  <a:srgbClr val="FF0000"/>
                </a:solidFill>
                <a:latin typeface="#9Slide05 Atlantika" pitchFamily="2" charset="0"/>
              </a:rPr>
              <a:t> </a:t>
            </a:r>
            <a:r>
              <a:rPr lang="en-SG" altLang="en-US" sz="4800" b="1" dirty="0" err="1">
                <a:solidFill>
                  <a:srgbClr val="FF0000"/>
                </a:solidFill>
                <a:latin typeface="#9Slide05 Atlantika" pitchFamily="2" charset="0"/>
              </a:rPr>
              <a:t>phẩm</a:t>
            </a:r>
            <a:endParaRPr lang="en-SG" altLang="en-US" sz="4800" b="1" dirty="0">
              <a:solidFill>
                <a:srgbClr val="FF0000"/>
              </a:solidFill>
              <a:latin typeface="#9Slide05 Atlantika" pitchFamily="2" charset="0"/>
            </a:endParaRPr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xmlns="" id="{C6C7CFEA-C550-48A9-9316-CA985CB7973A}"/>
              </a:ext>
            </a:extLst>
          </p:cNvPr>
          <p:cNvSpPr txBox="1">
            <a:spLocks/>
          </p:cNvSpPr>
          <p:nvPr/>
        </p:nvSpPr>
        <p:spPr>
          <a:xfrm>
            <a:off x="500533" y="1132245"/>
            <a:ext cx="4268176" cy="842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Truyện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Nôm</a:t>
            </a:r>
            <a:endParaRPr lang="en-US" sz="24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9" name="Tiêu đề 1">
            <a:extLst>
              <a:ext uri="{FF2B5EF4-FFF2-40B4-BE49-F238E27FC236}">
                <a16:creationId xmlns:a16="http://schemas.microsoft.com/office/drawing/2014/main" xmlns="" id="{D896C9D2-A7CD-404F-B640-583C685CFEE3}"/>
              </a:ext>
            </a:extLst>
          </p:cNvPr>
          <p:cNvSpPr txBox="1">
            <a:spLocks/>
          </p:cNvSpPr>
          <p:nvPr/>
        </p:nvSpPr>
        <p:spPr>
          <a:xfrm>
            <a:off x="127848" y="1553674"/>
            <a:ext cx="4268176" cy="842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Xuất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xứ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Sáng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50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TK XIX</a:t>
            </a:r>
          </a:p>
        </p:txBody>
      </p:sp>
      <p:sp>
        <p:nvSpPr>
          <p:cNvPr id="10" name="Tiêu đề 1">
            <a:extLst>
              <a:ext uri="{FF2B5EF4-FFF2-40B4-BE49-F238E27FC236}">
                <a16:creationId xmlns:a16="http://schemas.microsoft.com/office/drawing/2014/main" xmlns="" id="{032DF93A-3B25-4D8E-9FFA-CF2A7EB3DCA9}"/>
              </a:ext>
            </a:extLst>
          </p:cNvPr>
          <p:cNvSpPr txBox="1">
            <a:spLocks/>
          </p:cNvSpPr>
          <p:nvPr/>
        </p:nvSpPr>
        <p:spPr>
          <a:xfrm>
            <a:off x="105391" y="2381775"/>
            <a:ext cx="4268176" cy="1266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lưu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truyền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dưới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dạng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hoạt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hoá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dân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gian</a:t>
            </a:r>
            <a:endParaRPr lang="en-US" sz="24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1" name="Tiêu đề 1">
            <a:extLst>
              <a:ext uri="{FF2B5EF4-FFF2-40B4-BE49-F238E27FC236}">
                <a16:creationId xmlns:a16="http://schemas.microsoft.com/office/drawing/2014/main" xmlns="" id="{38E1367B-917B-4C20-9629-BAFDE1681C04}"/>
              </a:ext>
            </a:extLst>
          </p:cNvPr>
          <p:cNvSpPr txBox="1">
            <a:spLocks/>
          </p:cNvSpPr>
          <p:nvPr/>
        </p:nvSpPr>
        <p:spPr>
          <a:xfrm>
            <a:off x="253717" y="3508134"/>
            <a:ext cx="4268176" cy="1266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-Dung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2082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endParaRPr lang="en-US" sz="24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2" name="Tiêu đề 1">
            <a:extLst>
              <a:ext uri="{FF2B5EF4-FFF2-40B4-BE49-F238E27FC236}">
                <a16:creationId xmlns:a16="http://schemas.microsoft.com/office/drawing/2014/main" xmlns="" id="{0BE7E22A-E2C1-454C-858A-E7A89782F332}"/>
              </a:ext>
            </a:extLst>
          </p:cNvPr>
          <p:cNvSpPr txBox="1">
            <a:spLocks/>
          </p:cNvSpPr>
          <p:nvPr/>
        </p:nvSpPr>
        <p:spPr>
          <a:xfrm>
            <a:off x="147432" y="4249556"/>
            <a:ext cx="4268176" cy="1266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Tóm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tắt</a:t>
            </a:r>
            <a:r>
              <a:rPr lang="en-US" sz="24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SGK</a:t>
            </a:r>
          </a:p>
        </p:txBody>
      </p:sp>
      <p:sp>
        <p:nvSpPr>
          <p:cNvPr id="13" name="Tiêu đề 1">
            <a:extLst>
              <a:ext uri="{FF2B5EF4-FFF2-40B4-BE49-F238E27FC236}">
                <a16:creationId xmlns:a16="http://schemas.microsoft.com/office/drawing/2014/main" xmlns="" id="{938A6201-BA60-482A-BA6B-D816F94ED567}"/>
              </a:ext>
            </a:extLst>
          </p:cNvPr>
          <p:cNvSpPr txBox="1">
            <a:spLocks/>
          </p:cNvSpPr>
          <p:nvPr/>
        </p:nvSpPr>
        <p:spPr>
          <a:xfrm>
            <a:off x="253717" y="4670985"/>
            <a:ext cx="4268176" cy="1266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=&gt; </a:t>
            </a:r>
            <a:r>
              <a:rPr lang="en-US" sz="24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4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phẩm</a:t>
            </a:r>
            <a:r>
              <a:rPr lang="en-US" sz="24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tiêu</a:t>
            </a:r>
            <a:r>
              <a:rPr lang="en-US" sz="24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biểu</a:t>
            </a:r>
            <a:r>
              <a:rPr lang="en-US" sz="24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đạo</a:t>
            </a:r>
            <a:r>
              <a:rPr lang="en-US" sz="24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đức</a:t>
            </a:r>
            <a:r>
              <a:rPr lang="en-US" sz="24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lẽ</a:t>
            </a:r>
            <a:r>
              <a:rPr lang="en-US" sz="24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sống</a:t>
            </a:r>
            <a:r>
              <a:rPr lang="en-US" sz="24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khát</a:t>
            </a:r>
            <a:r>
              <a:rPr lang="en-US" sz="24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vọng</a:t>
            </a:r>
            <a:r>
              <a:rPr lang="en-US" sz="24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hiền</a:t>
            </a:r>
            <a:r>
              <a:rPr lang="en-US" sz="24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gặp</a:t>
            </a:r>
            <a:r>
              <a:rPr lang="en-US" sz="24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lành</a:t>
            </a:r>
            <a:r>
              <a:rPr lang="en-US" sz="24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298314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7494F5A-2270-49BC-909F-1901EDC44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044" y="2381775"/>
            <a:ext cx="4268176" cy="178651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vào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khoảng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năm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50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thế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kỉ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19</a:t>
            </a:r>
            <a:b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</a:br>
            <a:r>
              <a:rPr lang="en-US" altLang="vi-VN" sz="3200" dirty="0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altLang="vi-VN" sz="3200" dirty="0" err="1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Cốt</a:t>
            </a:r>
            <a:r>
              <a:rPr lang="en-US" altLang="vi-VN" sz="3200" dirty="0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truyện</a:t>
            </a:r>
            <a:r>
              <a:rPr lang="en-US" altLang="vi-VN" sz="3200" dirty="0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do </a:t>
            </a:r>
            <a:r>
              <a:rPr lang="en-US" altLang="vi-VN" sz="3200" dirty="0" err="1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altLang="vi-VN" sz="3200" dirty="0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altLang="vi-VN" sz="3200" dirty="0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sáng</a:t>
            </a:r>
            <a:r>
              <a:rPr lang="en-US" altLang="vi-VN" sz="3200" dirty="0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tạo</a:t>
            </a:r>
            <a:r>
              <a:rPr lang="en-US" altLang="vi-VN" sz="3200" dirty="0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altLang="vi-VN" sz="3200" dirty="0" err="1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Dài</a:t>
            </a:r>
            <a:r>
              <a:rPr lang="en-US" altLang="vi-VN" sz="3200" dirty="0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2082 </a:t>
            </a:r>
            <a:r>
              <a:rPr lang="en-US" altLang="vi-VN" sz="3200" dirty="0" err="1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altLang="vi-VN" sz="3200" dirty="0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altLang="vi-VN" sz="3200" dirty="0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rgbClr val="FFC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/>
            </a:r>
            <a:b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</a:b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Kết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cấu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chương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hồi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xoay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quanh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diễn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biến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cuộc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nhân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altLang="vi-VN" sz="32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chính</a:t>
            </a:r>
            <a:endParaRPr lang="en-US" sz="3200" kern="1200" dirty="0">
              <a:solidFill>
                <a:srgbClr val="FFFFFF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6" name="Picture 2" descr="SÃ¡ch Lá»¥c VÃ¢n TiÃªn - FAHASA.COM">
            <a:extLst>
              <a:ext uri="{FF2B5EF4-FFF2-40B4-BE49-F238E27FC236}">
                <a16:creationId xmlns:a16="http://schemas.microsoft.com/office/drawing/2014/main" xmlns="" id="{3124922B-C9AA-453D-9A72-F68B7C091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3909" y="199323"/>
            <a:ext cx="4511040" cy="615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7A412053-1E07-4B07-909B-98C75B7466F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3597"/>
            <a:ext cx="395079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4800" b="1" dirty="0">
                <a:solidFill>
                  <a:srgbClr val="FF0000"/>
                </a:solidFill>
                <a:latin typeface="#9Slide05 Atlantika" pitchFamily="2" charset="0"/>
              </a:rPr>
              <a:t>3. </a:t>
            </a:r>
            <a:r>
              <a:rPr lang="en-SG" altLang="en-US" sz="4800" b="1" dirty="0" err="1">
                <a:solidFill>
                  <a:srgbClr val="FF0000"/>
                </a:solidFill>
                <a:latin typeface="#9Slide05 Atlantika" pitchFamily="2" charset="0"/>
              </a:rPr>
              <a:t>Đoạn</a:t>
            </a:r>
            <a:r>
              <a:rPr lang="en-SG" altLang="en-US" sz="4800" b="1" dirty="0">
                <a:solidFill>
                  <a:srgbClr val="FF0000"/>
                </a:solidFill>
                <a:latin typeface="#9Slide05 Atlantika" pitchFamily="2" charset="0"/>
              </a:rPr>
              <a:t> </a:t>
            </a:r>
            <a:r>
              <a:rPr lang="en-SG" altLang="en-US" sz="4800" b="1" dirty="0" err="1">
                <a:solidFill>
                  <a:srgbClr val="FF0000"/>
                </a:solidFill>
                <a:latin typeface="#9Slide05 Atlantika" pitchFamily="2" charset="0"/>
              </a:rPr>
              <a:t>trích</a:t>
            </a:r>
            <a:endParaRPr lang="en-SG" altLang="en-US" sz="4800" b="1" dirty="0">
              <a:solidFill>
                <a:srgbClr val="FF0000"/>
              </a:solidFill>
              <a:latin typeface="#9Slide05 Atlantika" pitchFamily="2" charset="0"/>
            </a:endParaRPr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xmlns="" id="{C6C7CFEA-C550-48A9-9316-CA985CB7973A}"/>
              </a:ext>
            </a:extLst>
          </p:cNvPr>
          <p:cNvSpPr txBox="1">
            <a:spLocks/>
          </p:cNvSpPr>
          <p:nvPr/>
        </p:nvSpPr>
        <p:spPr>
          <a:xfrm>
            <a:off x="601117" y="1305981"/>
            <a:ext cx="4268176" cy="842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Xuất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xứ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nằm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tp</a:t>
            </a:r>
            <a:endParaRPr lang="en-US" sz="24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4" name="Tiêu đề 1">
            <a:extLst>
              <a:ext uri="{FF2B5EF4-FFF2-40B4-BE49-F238E27FC236}">
                <a16:creationId xmlns:a16="http://schemas.microsoft.com/office/drawing/2014/main" xmlns="" id="{DFF0DE83-C0CC-4367-A8BB-9407CD49A863}"/>
              </a:ext>
            </a:extLst>
          </p:cNvPr>
          <p:cNvSpPr txBox="1">
            <a:spLocks/>
          </p:cNvSpPr>
          <p:nvPr/>
        </p:nvSpPr>
        <p:spPr>
          <a:xfrm>
            <a:off x="601117" y="1960345"/>
            <a:ext cx="5658198" cy="1468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dung: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Kể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việc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LVT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gặp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đám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cướp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LVT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đánh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trả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diệt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cướp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cứu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Kiều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Nguyệt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Nga, KNN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muốn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trả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ơn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nhưng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chàng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chối</a:t>
            </a:r>
            <a:endParaRPr lang="en-US" sz="24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3047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1642</Words>
  <Application>Microsoft Office PowerPoint</Application>
  <PresentationFormat>Custom</PresentationFormat>
  <Paragraphs>295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Calibri</vt:lpstr>
      <vt:lpstr>#9Slide05 Atlantika</vt:lpstr>
      <vt:lpstr>#9Slide03 Arima Madurai Black</vt:lpstr>
      <vt:lpstr>Wingdings</vt:lpstr>
      <vt:lpstr>#9Slide05 Braxton Regular</vt:lpstr>
      <vt:lpstr>Times New Roman</vt:lpstr>
      <vt:lpstr>Calibri Light</vt:lpstr>
      <vt:lpstr>#9Slide03 Arima Madurai</vt:lpstr>
      <vt:lpstr>#9Slide05 Angelline</vt:lpstr>
      <vt:lpstr>Office Theme</vt:lpstr>
      <vt:lpstr>1_Office Theme</vt:lpstr>
      <vt:lpstr>3_Office Theme</vt:lpstr>
      <vt:lpstr>Chủ đề Office</vt:lpstr>
      <vt:lpstr>Slide 1</vt:lpstr>
      <vt:lpstr>Slide 2</vt:lpstr>
      <vt:lpstr>Slide 3</vt:lpstr>
      <vt:lpstr>Slide 4</vt:lpstr>
      <vt:lpstr> Ngày đưa tiễn nhà thơ về cõi vĩnh hằng, cánh đồng An Đức rợp trắng khăn tang của những người mến mộ ông. </vt:lpstr>
      <vt:lpstr>Mộ Nguyễn Đình Chiểu (trái)</vt:lpstr>
      <vt:lpstr>Mộ và đền thờ Nguyễn Đình Chiểu</vt:lpstr>
      <vt:lpstr>- Viết vào khoảng đầu năm 50 của thế kỉ 19 - Cốt truyện do nhà thơ sáng tạo: Dài 2082 câu lục bát - Kết cấu theo chương hồi xoay quanh diễn biến cuộc đời những nhân vật chính</vt:lpstr>
      <vt:lpstr>- Viết vào khoảng đầu năm 50 của thế kỉ 19 - Cốt truyện do nhà thơ sáng tạo: Dài 2082 câu lục bát - Kết cấu theo chương hồi xoay quanh diễn biến cuộc đời những nhân vật chính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Nhớ câu kiến nghĩa bất vi Làm người thế đấy cũng phi anh hùng</vt:lpstr>
      <vt:lpstr>Nhớ câu kiến nghĩa bất vi Làm người thế đấy cũng phi anh hùng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Đọc thuộc tám câu cuối trong đoạn trích Kiều ở lầu Ngưng Bích và phân tích tâm trạng của Thúy Kiều.</dc:title>
  <dc:creator>Nguyen Thi Anh Nguyet</dc:creator>
  <cp:lastModifiedBy>Admin</cp:lastModifiedBy>
  <cp:revision>77</cp:revision>
  <dcterms:created xsi:type="dcterms:W3CDTF">2019-09-27T06:06:00Z</dcterms:created>
  <dcterms:modified xsi:type="dcterms:W3CDTF">2022-10-16T12:56:18Z</dcterms:modified>
</cp:coreProperties>
</file>